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nsethna\Downloads\GPEE%20Trends%20in%20Key%20Variables%2015072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9484143453298823E-2"/>
          <c:y val="2.4995116271731711E-2"/>
          <c:w val="0.65077359038843297"/>
          <c:h val="0.9186060651827932"/>
        </c:manualLayout>
      </c:layout>
      <c:scatterChart>
        <c:scatterStyle val="lineMarker"/>
        <c:ser>
          <c:idx val="0"/>
          <c:order val="0"/>
          <c:tx>
            <c:strRef>
              <c:f>'[GPEE Trends in Key Variables 150728.xlsx]Sheet1 (2)'!$A$2</c:f>
              <c:strCache>
                <c:ptCount val="1"/>
                <c:pt idx="0">
                  <c:v>GPEE is successful in implementing its mission</c:v>
                </c:pt>
              </c:strCache>
            </c:strRef>
          </c:tx>
          <c:dLbls>
            <c:showVal val="1"/>
          </c:dLbls>
          <c:xVal>
            <c:numRef>
              <c:f>'[GPEE Trends in Key Variables 150728.xlsx]Sheet1 (2)'!$B$1:$D$1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xVal>
          <c:yVal>
            <c:numRef>
              <c:f>'[GPEE Trends in Key Variables 150728.xlsx]Sheet1 (2)'!$B$2:$D$2</c:f>
              <c:numCache>
                <c:formatCode>0%</c:formatCode>
                <c:ptCount val="3"/>
                <c:pt idx="0">
                  <c:v>0.87000000000000066</c:v>
                </c:pt>
                <c:pt idx="1">
                  <c:v>0.91</c:v>
                </c:pt>
                <c:pt idx="2">
                  <c:v>0.93</c:v>
                </c:pt>
              </c:numCache>
            </c:numRef>
          </c:yVal>
        </c:ser>
        <c:ser>
          <c:idx val="1"/>
          <c:order val="1"/>
          <c:tx>
            <c:strRef>
              <c:f>'[GPEE Trends in Key Variables 150728.xlsx]Sheet1 (2)'!$A$3</c:f>
              <c:strCache>
                <c:ptCount val="1"/>
                <c:pt idx="0">
                  <c:v>GPEE's communication strategies raise awareness of key policy issues among Georgia leaders</c:v>
                </c:pt>
              </c:strCache>
            </c:strRef>
          </c:tx>
          <c:dLbls>
            <c:showVal val="1"/>
          </c:dLbls>
          <c:xVal>
            <c:numRef>
              <c:f>'[GPEE Trends in Key Variables 150728.xlsx]Sheet1 (2)'!$B$1:$D$1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xVal>
          <c:yVal>
            <c:numRef>
              <c:f>'[GPEE Trends in Key Variables 150728.xlsx]Sheet1 (2)'!$B$3:$D$3</c:f>
              <c:numCache>
                <c:formatCode>0%</c:formatCode>
                <c:ptCount val="3"/>
                <c:pt idx="1">
                  <c:v>0.89000000000000024</c:v>
                </c:pt>
                <c:pt idx="2">
                  <c:v>0.92</c:v>
                </c:pt>
              </c:numCache>
            </c:numRef>
          </c:yVal>
        </c:ser>
        <c:ser>
          <c:idx val="2"/>
          <c:order val="2"/>
          <c:tx>
            <c:strRef>
              <c:f>'[GPEE Trends in Key Variables 150728.xlsx]Sheet1 (2)'!$A$4</c:f>
              <c:strCache>
                <c:ptCount val="1"/>
                <c:pt idx="0">
                  <c:v>Overall, I am satisfied with the quality of work being done by GPEE</c:v>
                </c:pt>
              </c:strCache>
            </c:strRef>
          </c:tx>
          <c:dLbls>
            <c:showVal val="1"/>
          </c:dLbls>
          <c:xVal>
            <c:numRef>
              <c:f>'[GPEE Trends in Key Variables 150728.xlsx]Sheet1 (2)'!$B$1:$D$1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xVal>
          <c:yVal>
            <c:numRef>
              <c:f>'[GPEE Trends in Key Variables 150728.xlsx]Sheet1 (2)'!$B$4:$D$4</c:f>
              <c:numCache>
                <c:formatCode>0%</c:formatCode>
                <c:ptCount val="3"/>
                <c:pt idx="0">
                  <c:v>0.84000000000000064</c:v>
                </c:pt>
                <c:pt idx="1">
                  <c:v>0.86000000000000065</c:v>
                </c:pt>
                <c:pt idx="2">
                  <c:v>0.92</c:v>
                </c:pt>
              </c:numCache>
            </c:numRef>
          </c:yVal>
        </c:ser>
        <c:ser>
          <c:idx val="3"/>
          <c:order val="3"/>
          <c:tx>
            <c:strRef>
              <c:f>'[GPEE Trends in Key Variables 150728.xlsx]Sheet1 (2)'!$A$5</c:f>
              <c:strCache>
                <c:ptCount val="1"/>
                <c:pt idx="0">
                  <c:v>GPEE is effective in providing leadership to improve education policy and practices </c:v>
                </c:pt>
              </c:strCache>
            </c:strRef>
          </c:tx>
          <c:dLbls>
            <c:showVal val="1"/>
          </c:dLbls>
          <c:xVal>
            <c:numRef>
              <c:f>'[GPEE Trends in Key Variables 150728.xlsx]Sheet1 (2)'!$B$1:$D$1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xVal>
          <c:yVal>
            <c:numRef>
              <c:f>'[GPEE Trends in Key Variables 150728.xlsx]Sheet1 (2)'!$B$5:$D$5</c:f>
              <c:numCache>
                <c:formatCode>0%</c:formatCode>
                <c:ptCount val="3"/>
                <c:pt idx="0">
                  <c:v>0.81</c:v>
                </c:pt>
                <c:pt idx="1">
                  <c:v>0.84000000000000064</c:v>
                </c:pt>
                <c:pt idx="2">
                  <c:v>0.87000000000000066</c:v>
                </c:pt>
              </c:numCache>
            </c:numRef>
          </c:yVal>
        </c:ser>
        <c:ser>
          <c:idx val="4"/>
          <c:order val="4"/>
          <c:tx>
            <c:strRef>
              <c:f>'[GPEE Trends in Key Variables 150728.xlsx]Sheet1 (2)'!$A$6</c:f>
              <c:strCache>
                <c:ptCount val="1"/>
                <c:pt idx="0">
                  <c:v>GPEE's credibility and visibility extend throughout the state</c:v>
                </c:pt>
              </c:strCache>
            </c:strRef>
          </c:tx>
          <c:dLbls>
            <c:showVal val="1"/>
          </c:dLbls>
          <c:xVal>
            <c:numRef>
              <c:f>'[GPEE Trends in Key Variables 150728.xlsx]Sheet1 (2)'!$B$1:$D$1</c:f>
              <c:numCache>
                <c:formatCode>General</c:formatCode>
                <c:ptCount val="3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</c:numCache>
            </c:numRef>
          </c:xVal>
          <c:yVal>
            <c:numRef>
              <c:f>'[GPEE Trends in Key Variables 150728.xlsx]Sheet1 (2)'!$B$6:$D$6</c:f>
              <c:numCache>
                <c:formatCode>0%</c:formatCode>
                <c:ptCount val="3"/>
                <c:pt idx="0">
                  <c:v>0.72000000000000064</c:v>
                </c:pt>
                <c:pt idx="1">
                  <c:v>0.78</c:v>
                </c:pt>
                <c:pt idx="2">
                  <c:v>0.85000000000000064</c:v>
                </c:pt>
              </c:numCache>
            </c:numRef>
          </c:yVal>
        </c:ser>
        <c:axId val="62485248"/>
        <c:axId val="62486784"/>
      </c:scatterChart>
      <c:valAx>
        <c:axId val="62485248"/>
        <c:scaling>
          <c:orientation val="minMax"/>
        </c:scaling>
        <c:axPos val="b"/>
        <c:numFmt formatCode="General" sourceLinked="1"/>
        <c:tickLblPos val="nextTo"/>
        <c:crossAx val="62486784"/>
        <c:crosses val="autoZero"/>
        <c:crossBetween val="midCat"/>
      </c:valAx>
      <c:valAx>
        <c:axId val="62486784"/>
        <c:scaling>
          <c:orientation val="minMax"/>
          <c:min val="0.70000000000000062"/>
        </c:scaling>
        <c:axPos val="l"/>
        <c:majorGridlines/>
        <c:numFmt formatCode="0%" sourceLinked="1"/>
        <c:tickLblPos val="nextTo"/>
        <c:crossAx val="624852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1842566007178188"/>
          <c:y val="1.4570173414011463E-2"/>
          <c:w val="0.27259513421320125"/>
          <c:h val="0.91682824627888293"/>
        </c:manualLayout>
      </c:layout>
    </c:legend>
    <c:plotVisOnly val="1"/>
    <c:dispBlanksAs val="gap"/>
  </c:chart>
  <c:txPr>
    <a:bodyPr/>
    <a:lstStyle/>
    <a:p>
      <a:pPr>
        <a:defRPr sz="1400"/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0.83507</cdr:x>
      <cdr:y>0.90545</cdr:y>
    </cdr:from>
    <cdr:to>
      <cdr:x>0.96077</cdr:x>
      <cdr:y>1</cdr:y>
    </cdr:to>
    <cdr:pic>
      <cdr:nvPicPr>
        <cdr:cNvPr id="2" name="Picture 1" descr="GPEE Logo Final_Horizontal SMALL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086599" y="5107782"/>
          <a:ext cx="1066800" cy="5334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7820-873B-4F3D-8E22-0415252DFB25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9A1D-7247-4650-87C5-9FA4E3AD0C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0" y="76200"/>
            <a:ext cx="8077200" cy="685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Georgia Partnership for Excellence in Education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in Key Performance Indicators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85461566"/>
              </p:ext>
            </p:extLst>
          </p:nvPr>
        </p:nvGraphicFramePr>
        <p:xfrm>
          <a:off x="381001" y="912018"/>
          <a:ext cx="8486274" cy="5641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082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bmaddox</cp:lastModifiedBy>
  <cp:revision>2</cp:revision>
  <dcterms:created xsi:type="dcterms:W3CDTF">2015-09-15T17:08:02Z</dcterms:created>
  <dcterms:modified xsi:type="dcterms:W3CDTF">2015-09-22T15:03:27Z</dcterms:modified>
</cp:coreProperties>
</file>