
<file path=[Content_Types].xml><?xml version="1.0" encoding="utf-8"?>
<Types xmlns="http://schemas.openxmlformats.org/package/2006/content-types">
  <Default Extension="1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41"/>
  </p:notesMasterIdLst>
  <p:sldIdLst>
    <p:sldId id="257" r:id="rId5"/>
    <p:sldId id="260" r:id="rId6"/>
    <p:sldId id="277" r:id="rId7"/>
    <p:sldId id="290" r:id="rId8"/>
    <p:sldId id="265" r:id="rId9"/>
    <p:sldId id="261" r:id="rId10"/>
    <p:sldId id="350" r:id="rId11"/>
    <p:sldId id="347" r:id="rId12"/>
    <p:sldId id="332" r:id="rId13"/>
    <p:sldId id="348" r:id="rId14"/>
    <p:sldId id="351" r:id="rId15"/>
    <p:sldId id="349" r:id="rId16"/>
    <p:sldId id="346" r:id="rId17"/>
    <p:sldId id="352" r:id="rId18"/>
    <p:sldId id="353" r:id="rId19"/>
    <p:sldId id="354" r:id="rId20"/>
    <p:sldId id="355" r:id="rId21"/>
    <p:sldId id="356" r:id="rId22"/>
    <p:sldId id="357" r:id="rId23"/>
    <p:sldId id="358" r:id="rId24"/>
    <p:sldId id="359" r:id="rId25"/>
    <p:sldId id="360" r:id="rId26"/>
    <p:sldId id="363" r:id="rId27"/>
    <p:sldId id="361" r:id="rId28"/>
    <p:sldId id="364" r:id="rId29"/>
    <p:sldId id="365" r:id="rId30"/>
    <p:sldId id="366" r:id="rId31"/>
    <p:sldId id="367" r:id="rId32"/>
    <p:sldId id="368" r:id="rId33"/>
    <p:sldId id="369" r:id="rId34"/>
    <p:sldId id="373" r:id="rId35"/>
    <p:sldId id="307" r:id="rId36"/>
    <p:sldId id="370" r:id="rId37"/>
    <p:sldId id="372" r:id="rId38"/>
    <p:sldId id="263" r:id="rId39"/>
    <p:sldId id="26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3635522-BBCB-459E-1D61-03BE61C69A56}" name="Christy Todd" initials="CT" userId="S::Christy.Todd@doe.k12.ga.us::c9a27f24-f4bf-47cc-b924-3e9acda8d01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B2"/>
    <a:srgbClr val="4A8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66DDBF-6081-4242-9302-DAC15555C0B7}" v="463" dt="2023-12-30T13:18:16.4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80" autoAdjust="0"/>
    <p:restoredTop sz="94694"/>
  </p:normalViewPr>
  <p:slideViewPr>
    <p:cSldViewPr snapToGrid="0" snapToObjects="1">
      <p:cViewPr varScale="1">
        <p:scale>
          <a:sx n="63" d="100"/>
          <a:sy n="63" d="100"/>
        </p:scale>
        <p:origin x="1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BEEB5-1189-0F47-85AE-A195F49F1D47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93D03-D739-414F-B15C-2D698D18C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46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Pl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74BF705-34F9-58EC-89C8-0EBBD4B15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1505" y="5598156"/>
            <a:ext cx="1920494" cy="12598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D33D8D-2AE0-1242-AE06-6B40B1F644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456"/>
          <a:stretch/>
        </p:blipFill>
        <p:spPr>
          <a:xfrm>
            <a:off x="1" y="0"/>
            <a:ext cx="66763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179657-2069-F447-8141-E4DFD444FE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103" y="308919"/>
            <a:ext cx="10109771" cy="3139259"/>
          </a:xfrm>
        </p:spPr>
        <p:txBody>
          <a:bodyPr anchor="b" anchorCtr="0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39591D-FD30-DA4A-9960-35B7116A8B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85103" y="3602037"/>
            <a:ext cx="10109771" cy="1826077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br>
              <a:rPr lang="en-US" dirty="0"/>
            </a:br>
            <a:r>
              <a:rPr lang="en-US" dirty="0"/>
              <a:t>Include current date here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18CBC52-6530-314A-A122-86F461DE64DC}"/>
              </a:ext>
            </a:extLst>
          </p:cNvPr>
          <p:cNvGrpSpPr/>
          <p:nvPr userDrawn="1"/>
        </p:nvGrpSpPr>
        <p:grpSpPr>
          <a:xfrm>
            <a:off x="667639" y="6313581"/>
            <a:ext cx="8518401" cy="45719"/>
            <a:chOff x="667640" y="6313581"/>
            <a:chExt cx="7276742" cy="4571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ABA626F-0360-B049-B513-BD8E2BBBBEBB}"/>
                </a:ext>
              </a:extLst>
            </p:cNvPr>
            <p:cNvSpPr/>
            <p:nvPr userDrawn="1"/>
          </p:nvSpPr>
          <p:spPr>
            <a:xfrm flipV="1">
              <a:off x="667640" y="6313581"/>
              <a:ext cx="3326482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E49F8A3-6F6B-6D46-B9A4-E1C19702D98A}"/>
                </a:ext>
              </a:extLst>
            </p:cNvPr>
            <p:cNvSpPr/>
            <p:nvPr userDrawn="1"/>
          </p:nvSpPr>
          <p:spPr>
            <a:xfrm flipV="1">
              <a:off x="3994121" y="6313582"/>
              <a:ext cx="1899840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0F61DC3-9D1B-714F-B210-BCA30A4217AB}"/>
                </a:ext>
              </a:extLst>
            </p:cNvPr>
            <p:cNvSpPr/>
            <p:nvPr userDrawn="1"/>
          </p:nvSpPr>
          <p:spPr>
            <a:xfrm flipV="1">
              <a:off x="5893961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6E58E05-B6C9-3A4C-82A6-5FA3E744B351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2D61F54-3B12-194D-873E-CCB90FFCC80C}"/>
              </a:ext>
            </a:extLst>
          </p:cNvPr>
          <p:cNvSpPr txBox="1"/>
          <p:nvPr userDrawn="1"/>
        </p:nvSpPr>
        <p:spPr>
          <a:xfrm>
            <a:off x="500001" y="6399856"/>
            <a:ext cx="877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r"/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76A559-EDFE-2C40-8470-D8C650891B78}"/>
              </a:ext>
            </a:extLst>
          </p:cNvPr>
          <p:cNvSpPr txBox="1"/>
          <p:nvPr userDrawn="1"/>
        </p:nvSpPr>
        <p:spPr>
          <a:xfrm>
            <a:off x="1" y="6390382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011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Middl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50AEA46B-2FC7-AE78-A910-C6184CA9AE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1505" y="5598156"/>
            <a:ext cx="1920494" cy="125984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499443D-2D5E-2442-88F8-55635781510F}"/>
              </a:ext>
            </a:extLst>
          </p:cNvPr>
          <p:cNvGrpSpPr/>
          <p:nvPr userDrawn="1"/>
        </p:nvGrpSpPr>
        <p:grpSpPr>
          <a:xfrm>
            <a:off x="1" y="6313580"/>
            <a:ext cx="9186039" cy="45719"/>
            <a:chOff x="1" y="6313580"/>
            <a:chExt cx="9186039" cy="4571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20B8F4B-A8C1-E34E-BE9C-E19725BF69FD}"/>
                </a:ext>
              </a:extLst>
            </p:cNvPr>
            <p:cNvSpPr/>
            <p:nvPr userDrawn="1"/>
          </p:nvSpPr>
          <p:spPr>
            <a:xfrm flipV="1">
              <a:off x="1" y="6313580"/>
              <a:ext cx="4561732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0F98552-52F4-9047-AF2B-B564254B6122}"/>
                </a:ext>
              </a:extLst>
            </p:cNvPr>
            <p:cNvSpPr/>
            <p:nvPr userDrawn="1"/>
          </p:nvSpPr>
          <p:spPr>
            <a:xfrm flipV="1">
              <a:off x="4561730" y="6313582"/>
              <a:ext cx="2224017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2832512-5415-9F4A-B3DE-A1835FD042C1}"/>
                </a:ext>
              </a:extLst>
            </p:cNvPr>
            <p:cNvSpPr/>
            <p:nvPr userDrawn="1"/>
          </p:nvSpPr>
          <p:spPr>
            <a:xfrm flipV="1">
              <a:off x="6785748" y="6313582"/>
              <a:ext cx="1418031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6512A3A-AA39-464C-BDFF-3917ADF83DE3}"/>
                </a:ext>
              </a:extLst>
            </p:cNvPr>
            <p:cNvSpPr/>
            <p:nvPr userDrawn="1"/>
          </p:nvSpPr>
          <p:spPr>
            <a:xfrm flipV="1">
              <a:off x="8203779" y="6313583"/>
              <a:ext cx="982261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2746B0C-6E9A-E349-9824-476F78973D02}"/>
              </a:ext>
            </a:extLst>
          </p:cNvPr>
          <p:cNvSpPr txBox="1"/>
          <p:nvPr userDrawn="1"/>
        </p:nvSpPr>
        <p:spPr>
          <a:xfrm>
            <a:off x="500001" y="6399856"/>
            <a:ext cx="877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r"/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CE7F4F-2521-264B-94DA-13FD797D5CD4}"/>
              </a:ext>
            </a:extLst>
          </p:cNvPr>
          <p:cNvSpPr txBox="1"/>
          <p:nvPr userDrawn="1"/>
        </p:nvSpPr>
        <p:spPr>
          <a:xfrm>
            <a:off x="1" y="6390382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B3A2279-D152-8B4B-BC54-45EC55B9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493" y="370703"/>
            <a:ext cx="8487507" cy="2294037"/>
          </a:xfrm>
        </p:spPr>
        <p:txBody>
          <a:bodyPr anchor="b" anchorCtr="0">
            <a:normAutofit/>
          </a:bodyPr>
          <a:lstStyle>
            <a:lvl1pPr algn="ctr">
              <a:defRPr sz="480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0021164-9EA7-1847-8908-C5880460C7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42493" y="2841945"/>
            <a:ext cx="8487507" cy="2137827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D36227E-182E-2670-12E4-8E8898F9ED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8363" y="980435"/>
            <a:ext cx="2895578" cy="550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14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Middl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6F9530FE-0BD5-05E7-2190-EE0FC2B2A0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1505" y="5598156"/>
            <a:ext cx="1920494" cy="125984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499443D-2D5E-2442-88F8-55635781510F}"/>
              </a:ext>
            </a:extLst>
          </p:cNvPr>
          <p:cNvGrpSpPr/>
          <p:nvPr userDrawn="1"/>
        </p:nvGrpSpPr>
        <p:grpSpPr>
          <a:xfrm>
            <a:off x="1" y="6313580"/>
            <a:ext cx="9186039" cy="45719"/>
            <a:chOff x="1" y="6313580"/>
            <a:chExt cx="9186039" cy="4571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20B8F4B-A8C1-E34E-BE9C-E19725BF69FD}"/>
                </a:ext>
              </a:extLst>
            </p:cNvPr>
            <p:cNvSpPr/>
            <p:nvPr userDrawn="1"/>
          </p:nvSpPr>
          <p:spPr>
            <a:xfrm flipV="1">
              <a:off x="1" y="6313580"/>
              <a:ext cx="4561732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0F98552-52F4-9047-AF2B-B564254B6122}"/>
                </a:ext>
              </a:extLst>
            </p:cNvPr>
            <p:cNvSpPr/>
            <p:nvPr userDrawn="1"/>
          </p:nvSpPr>
          <p:spPr>
            <a:xfrm flipV="1">
              <a:off x="4561730" y="6313582"/>
              <a:ext cx="2224017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2832512-5415-9F4A-B3DE-A1835FD042C1}"/>
                </a:ext>
              </a:extLst>
            </p:cNvPr>
            <p:cNvSpPr/>
            <p:nvPr userDrawn="1"/>
          </p:nvSpPr>
          <p:spPr>
            <a:xfrm flipV="1">
              <a:off x="6785748" y="6313582"/>
              <a:ext cx="1418031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6512A3A-AA39-464C-BDFF-3917ADF83DE3}"/>
                </a:ext>
              </a:extLst>
            </p:cNvPr>
            <p:cNvSpPr/>
            <p:nvPr userDrawn="1"/>
          </p:nvSpPr>
          <p:spPr>
            <a:xfrm flipV="1">
              <a:off x="8203779" y="6313583"/>
              <a:ext cx="982261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2746B0C-6E9A-E349-9824-476F78973D02}"/>
              </a:ext>
            </a:extLst>
          </p:cNvPr>
          <p:cNvSpPr txBox="1"/>
          <p:nvPr userDrawn="1"/>
        </p:nvSpPr>
        <p:spPr>
          <a:xfrm>
            <a:off x="500001" y="6399856"/>
            <a:ext cx="877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r"/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CE7F4F-2521-264B-94DA-13FD797D5CD4}"/>
              </a:ext>
            </a:extLst>
          </p:cNvPr>
          <p:cNvSpPr txBox="1"/>
          <p:nvPr userDrawn="1"/>
        </p:nvSpPr>
        <p:spPr>
          <a:xfrm>
            <a:off x="1" y="6390382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B3A2279-D152-8B4B-BC54-45EC55B9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493" y="370703"/>
            <a:ext cx="8487507" cy="2294037"/>
          </a:xfrm>
        </p:spPr>
        <p:txBody>
          <a:bodyPr anchor="b" anchorCtr="0">
            <a:normAutofit/>
          </a:bodyPr>
          <a:lstStyle>
            <a:lvl1pPr algn="ctr">
              <a:defRPr sz="480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0021164-9EA7-1847-8908-C5880460C7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42493" y="2841945"/>
            <a:ext cx="8487507" cy="2137827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2F50904-0D63-38A5-9E5F-3EFB24087B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9007" y="907530"/>
            <a:ext cx="2179653" cy="553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21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High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518AB4EF-0111-6AE1-02C8-973DEE127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1505" y="5598156"/>
            <a:ext cx="1920494" cy="125984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499443D-2D5E-2442-88F8-55635781510F}"/>
              </a:ext>
            </a:extLst>
          </p:cNvPr>
          <p:cNvGrpSpPr/>
          <p:nvPr userDrawn="1"/>
        </p:nvGrpSpPr>
        <p:grpSpPr>
          <a:xfrm>
            <a:off x="1" y="6313580"/>
            <a:ext cx="9186039" cy="45719"/>
            <a:chOff x="1" y="6313580"/>
            <a:chExt cx="9186039" cy="4571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20B8F4B-A8C1-E34E-BE9C-E19725BF69FD}"/>
                </a:ext>
              </a:extLst>
            </p:cNvPr>
            <p:cNvSpPr/>
            <p:nvPr userDrawn="1"/>
          </p:nvSpPr>
          <p:spPr>
            <a:xfrm flipV="1">
              <a:off x="1" y="6313580"/>
              <a:ext cx="4561732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0F98552-52F4-9047-AF2B-B564254B6122}"/>
                </a:ext>
              </a:extLst>
            </p:cNvPr>
            <p:cNvSpPr/>
            <p:nvPr userDrawn="1"/>
          </p:nvSpPr>
          <p:spPr>
            <a:xfrm flipV="1">
              <a:off x="4561730" y="6313582"/>
              <a:ext cx="2224017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2832512-5415-9F4A-B3DE-A1835FD042C1}"/>
                </a:ext>
              </a:extLst>
            </p:cNvPr>
            <p:cNvSpPr/>
            <p:nvPr userDrawn="1"/>
          </p:nvSpPr>
          <p:spPr>
            <a:xfrm flipV="1">
              <a:off x="6785748" y="6313582"/>
              <a:ext cx="1418031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6512A3A-AA39-464C-BDFF-3917ADF83DE3}"/>
                </a:ext>
              </a:extLst>
            </p:cNvPr>
            <p:cNvSpPr/>
            <p:nvPr userDrawn="1"/>
          </p:nvSpPr>
          <p:spPr>
            <a:xfrm flipV="1">
              <a:off x="8203779" y="6313583"/>
              <a:ext cx="982261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2746B0C-6E9A-E349-9824-476F78973D02}"/>
              </a:ext>
            </a:extLst>
          </p:cNvPr>
          <p:cNvSpPr txBox="1"/>
          <p:nvPr userDrawn="1"/>
        </p:nvSpPr>
        <p:spPr>
          <a:xfrm>
            <a:off x="500001" y="6399856"/>
            <a:ext cx="877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r"/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CE7F4F-2521-264B-94DA-13FD797D5CD4}"/>
              </a:ext>
            </a:extLst>
          </p:cNvPr>
          <p:cNvSpPr txBox="1"/>
          <p:nvPr userDrawn="1"/>
        </p:nvSpPr>
        <p:spPr>
          <a:xfrm>
            <a:off x="1" y="6390382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B3A2279-D152-8B4B-BC54-45EC55B9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493" y="370703"/>
            <a:ext cx="8487507" cy="2294037"/>
          </a:xfrm>
        </p:spPr>
        <p:txBody>
          <a:bodyPr anchor="b" anchorCtr="0">
            <a:normAutofit/>
          </a:bodyPr>
          <a:lstStyle>
            <a:lvl1pPr algn="ctr">
              <a:defRPr sz="480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0021164-9EA7-1847-8908-C5880460C7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42493" y="2841945"/>
            <a:ext cx="8487507" cy="2137827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0A453F-6500-75C0-56B0-B337C3E6C0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3796"/>
          <a:stretch/>
        </p:blipFill>
        <p:spPr>
          <a:xfrm>
            <a:off x="216524" y="504599"/>
            <a:ext cx="2725969" cy="580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77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High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DFFA7BCF-7708-3AD6-623C-6C2611F745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1505" y="5598156"/>
            <a:ext cx="1920494" cy="125984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499443D-2D5E-2442-88F8-55635781510F}"/>
              </a:ext>
            </a:extLst>
          </p:cNvPr>
          <p:cNvGrpSpPr/>
          <p:nvPr userDrawn="1"/>
        </p:nvGrpSpPr>
        <p:grpSpPr>
          <a:xfrm>
            <a:off x="1" y="6313580"/>
            <a:ext cx="9186039" cy="45719"/>
            <a:chOff x="1" y="6313580"/>
            <a:chExt cx="9186039" cy="4571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20B8F4B-A8C1-E34E-BE9C-E19725BF69FD}"/>
                </a:ext>
              </a:extLst>
            </p:cNvPr>
            <p:cNvSpPr/>
            <p:nvPr userDrawn="1"/>
          </p:nvSpPr>
          <p:spPr>
            <a:xfrm flipV="1">
              <a:off x="1" y="6313580"/>
              <a:ext cx="4561732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0F98552-52F4-9047-AF2B-B564254B6122}"/>
                </a:ext>
              </a:extLst>
            </p:cNvPr>
            <p:cNvSpPr/>
            <p:nvPr userDrawn="1"/>
          </p:nvSpPr>
          <p:spPr>
            <a:xfrm flipV="1">
              <a:off x="4561730" y="6313582"/>
              <a:ext cx="2224017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2832512-5415-9F4A-B3DE-A1835FD042C1}"/>
                </a:ext>
              </a:extLst>
            </p:cNvPr>
            <p:cNvSpPr/>
            <p:nvPr userDrawn="1"/>
          </p:nvSpPr>
          <p:spPr>
            <a:xfrm flipV="1">
              <a:off x="6785748" y="6313582"/>
              <a:ext cx="1418031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6512A3A-AA39-464C-BDFF-3917ADF83DE3}"/>
                </a:ext>
              </a:extLst>
            </p:cNvPr>
            <p:cNvSpPr/>
            <p:nvPr userDrawn="1"/>
          </p:nvSpPr>
          <p:spPr>
            <a:xfrm flipV="1">
              <a:off x="8203779" y="6313583"/>
              <a:ext cx="982261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2746B0C-6E9A-E349-9824-476F78973D02}"/>
              </a:ext>
            </a:extLst>
          </p:cNvPr>
          <p:cNvSpPr txBox="1"/>
          <p:nvPr userDrawn="1"/>
        </p:nvSpPr>
        <p:spPr>
          <a:xfrm>
            <a:off x="500001" y="6399856"/>
            <a:ext cx="877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r"/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CE7F4F-2521-264B-94DA-13FD797D5CD4}"/>
              </a:ext>
            </a:extLst>
          </p:cNvPr>
          <p:cNvSpPr txBox="1"/>
          <p:nvPr userDrawn="1"/>
        </p:nvSpPr>
        <p:spPr>
          <a:xfrm>
            <a:off x="1" y="6390382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B3A2279-D152-8B4B-BC54-45EC55B9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493" y="370703"/>
            <a:ext cx="8487507" cy="2294037"/>
          </a:xfrm>
        </p:spPr>
        <p:txBody>
          <a:bodyPr anchor="b" anchorCtr="0">
            <a:normAutofit/>
          </a:bodyPr>
          <a:lstStyle>
            <a:lvl1pPr algn="ctr">
              <a:defRPr sz="480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41AB71C-EF26-AB40-B6A5-1A01E51809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3733"/>
          <a:stretch/>
        </p:blipFill>
        <p:spPr>
          <a:xfrm>
            <a:off x="101600" y="599440"/>
            <a:ext cx="2874458" cy="5714140"/>
          </a:xfrm>
          <a:prstGeom prst="rect">
            <a:avLst/>
          </a:prstGeom>
        </p:spPr>
      </p:pic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0021164-9EA7-1847-8908-C5880460C7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42493" y="2841945"/>
            <a:ext cx="8487507" cy="2137827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76255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Disabilities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ED72E24-78AD-4665-256E-C37552E5BF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1505" y="5598156"/>
            <a:ext cx="1920494" cy="1259844"/>
          </a:xfrm>
          <a:prstGeom prst="rect">
            <a:avLst/>
          </a:prstGeom>
        </p:spPr>
      </p:pic>
      <p:pic>
        <p:nvPicPr>
          <p:cNvPr id="14" name="Picture 13" descr="A picture containing umbrella, hat&#10;&#10;Description automatically generated">
            <a:extLst>
              <a:ext uri="{FF2B5EF4-FFF2-40B4-BE49-F238E27FC236}">
                <a16:creationId xmlns:a16="http://schemas.microsoft.com/office/drawing/2014/main" id="{5FD7F6A4-D639-1D44-AFE9-CC0FCEC40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539"/>
          <a:stretch/>
        </p:blipFill>
        <p:spPr>
          <a:xfrm>
            <a:off x="0" y="1135338"/>
            <a:ext cx="4184374" cy="51931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A5B066-8059-C949-AEA0-571E7B4D7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530" y="665047"/>
            <a:ext cx="7443800" cy="1987336"/>
          </a:xfrm>
        </p:spPr>
        <p:txBody>
          <a:bodyPr anchor="b" anchorCtr="0">
            <a:normAutofit/>
          </a:bodyPr>
          <a:lstStyle>
            <a:lvl1pPr algn="ctr">
              <a:defRPr sz="480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52442A-998D-BA4A-B87F-38712FA6CF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95529" y="2841946"/>
            <a:ext cx="7443801" cy="1887372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499443D-2D5E-2442-88F8-55635781510F}"/>
              </a:ext>
            </a:extLst>
          </p:cNvPr>
          <p:cNvGrpSpPr/>
          <p:nvPr userDrawn="1"/>
        </p:nvGrpSpPr>
        <p:grpSpPr>
          <a:xfrm>
            <a:off x="1" y="6313580"/>
            <a:ext cx="9186039" cy="45719"/>
            <a:chOff x="1" y="6313580"/>
            <a:chExt cx="9186039" cy="4571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20B8F4B-A8C1-E34E-BE9C-E19725BF69FD}"/>
                </a:ext>
              </a:extLst>
            </p:cNvPr>
            <p:cNvSpPr/>
            <p:nvPr userDrawn="1"/>
          </p:nvSpPr>
          <p:spPr>
            <a:xfrm flipV="1">
              <a:off x="1" y="6313580"/>
              <a:ext cx="4561732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0F98552-52F4-9047-AF2B-B564254B6122}"/>
                </a:ext>
              </a:extLst>
            </p:cNvPr>
            <p:cNvSpPr/>
            <p:nvPr userDrawn="1"/>
          </p:nvSpPr>
          <p:spPr>
            <a:xfrm flipV="1">
              <a:off x="4561730" y="6313582"/>
              <a:ext cx="2224017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2832512-5415-9F4A-B3DE-A1835FD042C1}"/>
                </a:ext>
              </a:extLst>
            </p:cNvPr>
            <p:cNvSpPr/>
            <p:nvPr userDrawn="1"/>
          </p:nvSpPr>
          <p:spPr>
            <a:xfrm flipV="1">
              <a:off x="6785748" y="6313582"/>
              <a:ext cx="1418031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6512A3A-AA39-464C-BDFF-3917ADF83DE3}"/>
                </a:ext>
              </a:extLst>
            </p:cNvPr>
            <p:cNvSpPr/>
            <p:nvPr userDrawn="1"/>
          </p:nvSpPr>
          <p:spPr>
            <a:xfrm flipV="1">
              <a:off x="8203779" y="6313583"/>
              <a:ext cx="982261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2746B0C-6E9A-E349-9824-476F78973D02}"/>
              </a:ext>
            </a:extLst>
          </p:cNvPr>
          <p:cNvSpPr txBox="1"/>
          <p:nvPr userDrawn="1"/>
        </p:nvSpPr>
        <p:spPr>
          <a:xfrm>
            <a:off x="500001" y="6399856"/>
            <a:ext cx="877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r"/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CE7F4F-2521-264B-94DA-13FD797D5CD4}"/>
              </a:ext>
            </a:extLst>
          </p:cNvPr>
          <p:cNvSpPr txBox="1"/>
          <p:nvPr userDrawn="1"/>
        </p:nvSpPr>
        <p:spPr>
          <a:xfrm>
            <a:off x="1" y="6390382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630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Disabilities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00BFB8B-4F54-D478-26E5-CC93439157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786" y="5598156"/>
            <a:ext cx="1920494" cy="1259844"/>
          </a:xfrm>
          <a:prstGeom prst="rect">
            <a:avLst/>
          </a:prstGeom>
        </p:spPr>
      </p:pic>
      <p:pic>
        <p:nvPicPr>
          <p:cNvPr id="14" name="Picture 13" descr="A picture containing umbrella, helmet, hat&#10;&#10;Description automatically generated">
            <a:extLst>
              <a:ext uri="{FF2B5EF4-FFF2-40B4-BE49-F238E27FC236}">
                <a16:creationId xmlns:a16="http://schemas.microsoft.com/office/drawing/2014/main" id="{89D7C78A-6854-A849-A801-294A1C0AE8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857"/>
          <a:stretch/>
        </p:blipFill>
        <p:spPr>
          <a:xfrm>
            <a:off x="7790996" y="1068288"/>
            <a:ext cx="4401004" cy="52490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C1DC9E-E8B2-D747-A215-2B86C89FCFE5}"/>
              </a:ext>
            </a:extLst>
          </p:cNvPr>
          <p:cNvSpPr/>
          <p:nvPr userDrawn="1"/>
        </p:nvSpPr>
        <p:spPr>
          <a:xfrm>
            <a:off x="8407897" y="6354188"/>
            <a:ext cx="2968534" cy="319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5B066-8059-C949-AEA0-571E7B4D7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504" y="677404"/>
            <a:ext cx="7198799" cy="1987336"/>
          </a:xfrm>
        </p:spPr>
        <p:txBody>
          <a:bodyPr anchor="b" anchorCtr="0">
            <a:normAutofit/>
          </a:bodyPr>
          <a:lstStyle>
            <a:lvl1pPr algn="ctr">
              <a:defRPr sz="480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52442A-998D-BA4A-B87F-38712FA6CF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2505" y="2841946"/>
            <a:ext cx="7198799" cy="1887372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E45EDE-C757-6544-A7DD-F5A4716C796F}"/>
              </a:ext>
            </a:extLst>
          </p:cNvPr>
          <p:cNvSpPr txBox="1"/>
          <p:nvPr userDrawn="1"/>
        </p:nvSpPr>
        <p:spPr>
          <a:xfrm>
            <a:off x="2915206" y="6354188"/>
            <a:ext cx="8555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DB8CF"/>
                </a:solidFill>
                <a:latin typeface="Arial Black" panose="020B0A04020102020204" pitchFamily="34" charset="0"/>
              </a:rPr>
              <a:t>Educating Georgia's Future </a:t>
            </a: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by graduating students who are ready to learn, ready to live, and ready to lead.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094C8D7-CE32-CE44-AA98-755454A3A1C2}"/>
              </a:ext>
            </a:extLst>
          </p:cNvPr>
          <p:cNvGrpSpPr/>
          <p:nvPr userDrawn="1"/>
        </p:nvGrpSpPr>
        <p:grpSpPr>
          <a:xfrm rot="10800000">
            <a:off x="3005961" y="6313578"/>
            <a:ext cx="9186039" cy="45719"/>
            <a:chOff x="1" y="6313580"/>
            <a:chExt cx="9186039" cy="457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85DE533-51EA-3D49-9C03-14DC69679354}"/>
                </a:ext>
              </a:extLst>
            </p:cNvPr>
            <p:cNvSpPr/>
            <p:nvPr userDrawn="1"/>
          </p:nvSpPr>
          <p:spPr>
            <a:xfrm flipV="1">
              <a:off x="1" y="6313580"/>
              <a:ext cx="4561732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E12ED5D-7CD9-5741-B9D5-5B76973F24E6}"/>
                </a:ext>
              </a:extLst>
            </p:cNvPr>
            <p:cNvSpPr/>
            <p:nvPr userDrawn="1"/>
          </p:nvSpPr>
          <p:spPr>
            <a:xfrm flipV="1">
              <a:off x="4561730" y="6313582"/>
              <a:ext cx="2224017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D4DA276-7B32-684F-88ED-9DCC6143510D}"/>
                </a:ext>
              </a:extLst>
            </p:cNvPr>
            <p:cNvSpPr/>
            <p:nvPr userDrawn="1"/>
          </p:nvSpPr>
          <p:spPr>
            <a:xfrm flipV="1">
              <a:off x="6785748" y="6313582"/>
              <a:ext cx="1418031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E86B2FB-C4DF-DF4C-9237-74F5513C2B41}"/>
                </a:ext>
              </a:extLst>
            </p:cNvPr>
            <p:cNvSpPr/>
            <p:nvPr userDrawn="1"/>
          </p:nvSpPr>
          <p:spPr>
            <a:xfrm flipV="1">
              <a:off x="8203779" y="6313583"/>
              <a:ext cx="982261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9E8E7B1-79ED-E949-8233-3435A7912CA1}"/>
              </a:ext>
            </a:extLst>
          </p:cNvPr>
          <p:cNvSpPr txBox="1"/>
          <p:nvPr userDrawn="1"/>
        </p:nvSpPr>
        <p:spPr>
          <a:xfrm>
            <a:off x="11475605" y="6360565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165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Disabilities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0C50613-FC03-742C-E407-2145889D1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786" y="5598156"/>
            <a:ext cx="1920494" cy="1259844"/>
          </a:xfrm>
          <a:prstGeom prst="rect">
            <a:avLst/>
          </a:prstGeom>
        </p:spPr>
      </p:pic>
      <p:pic>
        <p:nvPicPr>
          <p:cNvPr id="16" name="Picture 15" descr="A picture containing umbrella&#10;&#10;Description automatically generated">
            <a:extLst>
              <a:ext uri="{FF2B5EF4-FFF2-40B4-BE49-F238E27FC236}">
                <a16:creationId xmlns:a16="http://schemas.microsoft.com/office/drawing/2014/main" id="{9B7BB8DA-5F63-A042-B256-EB375975B9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5482" y="979995"/>
            <a:ext cx="4158908" cy="53485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C1DC9E-E8B2-D747-A215-2B86C89FCFE5}"/>
              </a:ext>
            </a:extLst>
          </p:cNvPr>
          <p:cNvSpPr/>
          <p:nvPr userDrawn="1"/>
        </p:nvSpPr>
        <p:spPr>
          <a:xfrm>
            <a:off x="8407897" y="6354188"/>
            <a:ext cx="2968534" cy="319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5B066-8059-C949-AEA0-571E7B4D7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504" y="677404"/>
            <a:ext cx="7198799" cy="1987336"/>
          </a:xfrm>
        </p:spPr>
        <p:txBody>
          <a:bodyPr anchor="b" anchorCtr="0">
            <a:normAutofit/>
          </a:bodyPr>
          <a:lstStyle>
            <a:lvl1pPr algn="ctr">
              <a:defRPr sz="480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52442A-998D-BA4A-B87F-38712FA6CF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2505" y="2841946"/>
            <a:ext cx="7198799" cy="1887372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E45EDE-C757-6544-A7DD-F5A4716C796F}"/>
              </a:ext>
            </a:extLst>
          </p:cNvPr>
          <p:cNvSpPr txBox="1"/>
          <p:nvPr userDrawn="1"/>
        </p:nvSpPr>
        <p:spPr>
          <a:xfrm>
            <a:off x="2915206" y="6354188"/>
            <a:ext cx="8555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DB8CF"/>
                </a:solidFill>
                <a:latin typeface="Arial Black" panose="020B0A04020102020204" pitchFamily="34" charset="0"/>
              </a:rPr>
              <a:t>Educating Georgia's Future </a:t>
            </a: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by graduating students who are ready to learn, ready to live, and ready to lead.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094C8D7-CE32-CE44-AA98-755454A3A1C2}"/>
              </a:ext>
            </a:extLst>
          </p:cNvPr>
          <p:cNvGrpSpPr/>
          <p:nvPr userDrawn="1"/>
        </p:nvGrpSpPr>
        <p:grpSpPr>
          <a:xfrm rot="10800000">
            <a:off x="3005961" y="6313578"/>
            <a:ext cx="9186039" cy="45719"/>
            <a:chOff x="1" y="6313580"/>
            <a:chExt cx="9186039" cy="457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85DE533-51EA-3D49-9C03-14DC69679354}"/>
                </a:ext>
              </a:extLst>
            </p:cNvPr>
            <p:cNvSpPr/>
            <p:nvPr userDrawn="1"/>
          </p:nvSpPr>
          <p:spPr>
            <a:xfrm flipV="1">
              <a:off x="1" y="6313580"/>
              <a:ext cx="4561732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E12ED5D-7CD9-5741-B9D5-5B76973F24E6}"/>
                </a:ext>
              </a:extLst>
            </p:cNvPr>
            <p:cNvSpPr/>
            <p:nvPr userDrawn="1"/>
          </p:nvSpPr>
          <p:spPr>
            <a:xfrm flipV="1">
              <a:off x="4561730" y="6313582"/>
              <a:ext cx="2224017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D4DA276-7B32-684F-88ED-9DCC6143510D}"/>
                </a:ext>
              </a:extLst>
            </p:cNvPr>
            <p:cNvSpPr/>
            <p:nvPr userDrawn="1"/>
          </p:nvSpPr>
          <p:spPr>
            <a:xfrm flipV="1">
              <a:off x="6785748" y="6313582"/>
              <a:ext cx="1418031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E86B2FB-C4DF-DF4C-9237-74F5513C2B41}"/>
                </a:ext>
              </a:extLst>
            </p:cNvPr>
            <p:cNvSpPr/>
            <p:nvPr userDrawn="1"/>
          </p:nvSpPr>
          <p:spPr>
            <a:xfrm flipV="1">
              <a:off x="8203779" y="6313583"/>
              <a:ext cx="982261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9E8E7B1-79ED-E949-8233-3435A7912CA1}"/>
              </a:ext>
            </a:extLst>
          </p:cNvPr>
          <p:cNvSpPr txBox="1"/>
          <p:nvPr userDrawn="1"/>
        </p:nvSpPr>
        <p:spPr>
          <a:xfrm>
            <a:off x="11475605" y="6360565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432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Disabilities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2B59A6C-1358-36D1-1A3D-EF39CE686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1505" y="5598156"/>
            <a:ext cx="1920494" cy="12598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A5B066-8059-C949-AEA0-571E7B4D7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919" y="3634136"/>
            <a:ext cx="10096161" cy="1318041"/>
          </a:xfrm>
        </p:spPr>
        <p:txBody>
          <a:bodyPr anchor="b" anchorCtr="0">
            <a:normAutofit/>
          </a:bodyPr>
          <a:lstStyle>
            <a:lvl1pPr algn="ctr">
              <a:defRPr sz="480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52442A-998D-BA4A-B87F-38712FA6CF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7920" y="5035704"/>
            <a:ext cx="10096160" cy="998101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499443D-2D5E-2442-88F8-55635781510F}"/>
              </a:ext>
            </a:extLst>
          </p:cNvPr>
          <p:cNvGrpSpPr/>
          <p:nvPr userDrawn="1"/>
        </p:nvGrpSpPr>
        <p:grpSpPr>
          <a:xfrm>
            <a:off x="1" y="6313580"/>
            <a:ext cx="9186039" cy="45719"/>
            <a:chOff x="1" y="6313580"/>
            <a:chExt cx="9186039" cy="4571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20B8F4B-A8C1-E34E-BE9C-E19725BF69FD}"/>
                </a:ext>
              </a:extLst>
            </p:cNvPr>
            <p:cNvSpPr/>
            <p:nvPr userDrawn="1"/>
          </p:nvSpPr>
          <p:spPr>
            <a:xfrm flipV="1">
              <a:off x="1" y="6313580"/>
              <a:ext cx="4561732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0F98552-52F4-9047-AF2B-B564254B6122}"/>
                </a:ext>
              </a:extLst>
            </p:cNvPr>
            <p:cNvSpPr/>
            <p:nvPr userDrawn="1"/>
          </p:nvSpPr>
          <p:spPr>
            <a:xfrm flipV="1">
              <a:off x="4561730" y="6313582"/>
              <a:ext cx="2224017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2832512-5415-9F4A-B3DE-A1835FD042C1}"/>
                </a:ext>
              </a:extLst>
            </p:cNvPr>
            <p:cNvSpPr/>
            <p:nvPr userDrawn="1"/>
          </p:nvSpPr>
          <p:spPr>
            <a:xfrm flipV="1">
              <a:off x="6785748" y="6313582"/>
              <a:ext cx="1418031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6512A3A-AA39-464C-BDFF-3917ADF83DE3}"/>
                </a:ext>
              </a:extLst>
            </p:cNvPr>
            <p:cNvSpPr/>
            <p:nvPr userDrawn="1"/>
          </p:nvSpPr>
          <p:spPr>
            <a:xfrm flipV="1">
              <a:off x="8203779" y="6313583"/>
              <a:ext cx="982261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2746B0C-6E9A-E349-9824-476F78973D02}"/>
              </a:ext>
            </a:extLst>
          </p:cNvPr>
          <p:cNvSpPr txBox="1"/>
          <p:nvPr userDrawn="1"/>
        </p:nvSpPr>
        <p:spPr>
          <a:xfrm>
            <a:off x="500001" y="6399856"/>
            <a:ext cx="877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r"/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CE7F4F-2521-264B-94DA-13FD797D5CD4}"/>
              </a:ext>
            </a:extLst>
          </p:cNvPr>
          <p:cNvSpPr txBox="1"/>
          <p:nvPr userDrawn="1"/>
        </p:nvSpPr>
        <p:spPr>
          <a:xfrm>
            <a:off x="1" y="6390382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picture containing umbrella&#10;&#10;Description automatically generated">
            <a:extLst>
              <a:ext uri="{FF2B5EF4-FFF2-40B4-BE49-F238E27FC236}">
                <a16:creationId xmlns:a16="http://schemas.microsoft.com/office/drawing/2014/main" id="{35025F92-6F17-8C4F-811D-EC87709161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20"/>
          <a:stretch/>
        </p:blipFill>
        <p:spPr>
          <a:xfrm>
            <a:off x="3379142" y="9474"/>
            <a:ext cx="5433716" cy="35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29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Disabilities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039BAE6-ED51-76AF-11C5-A53F5CA8B3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786" y="5598156"/>
            <a:ext cx="1920494" cy="1259844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D045FCEF-7DD3-FA43-BD20-737F7CEEE6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1520"/>
          <a:stretch/>
        </p:blipFill>
        <p:spPr>
          <a:xfrm>
            <a:off x="7630268" y="1393822"/>
            <a:ext cx="4561732" cy="50215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C1DC9E-E8B2-D747-A215-2B86C89FCFE5}"/>
              </a:ext>
            </a:extLst>
          </p:cNvPr>
          <p:cNvSpPr/>
          <p:nvPr userDrawn="1"/>
        </p:nvSpPr>
        <p:spPr>
          <a:xfrm>
            <a:off x="8407897" y="6354188"/>
            <a:ext cx="2968534" cy="319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5B066-8059-C949-AEA0-571E7B4D7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504" y="640333"/>
            <a:ext cx="7198799" cy="1987336"/>
          </a:xfrm>
        </p:spPr>
        <p:txBody>
          <a:bodyPr anchor="b" anchorCtr="0">
            <a:normAutofit/>
          </a:bodyPr>
          <a:lstStyle>
            <a:lvl1pPr algn="ctr">
              <a:defRPr sz="480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52442A-998D-BA4A-B87F-38712FA6CF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2505" y="2916088"/>
            <a:ext cx="7198799" cy="1887372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E45EDE-C757-6544-A7DD-F5A4716C796F}"/>
              </a:ext>
            </a:extLst>
          </p:cNvPr>
          <p:cNvSpPr txBox="1"/>
          <p:nvPr userDrawn="1"/>
        </p:nvSpPr>
        <p:spPr>
          <a:xfrm>
            <a:off x="2915206" y="6354188"/>
            <a:ext cx="8555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DB8CF"/>
                </a:solidFill>
                <a:latin typeface="Arial Black" panose="020B0A04020102020204" pitchFamily="34" charset="0"/>
              </a:rPr>
              <a:t>Educating Georgia's Future </a:t>
            </a: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by graduating students who are ready to learn, ready to live, and ready to lead.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094C8D7-CE32-CE44-AA98-755454A3A1C2}"/>
              </a:ext>
            </a:extLst>
          </p:cNvPr>
          <p:cNvGrpSpPr/>
          <p:nvPr userDrawn="1"/>
        </p:nvGrpSpPr>
        <p:grpSpPr>
          <a:xfrm rot="10800000">
            <a:off x="3005961" y="6313578"/>
            <a:ext cx="9186039" cy="45719"/>
            <a:chOff x="1" y="6313580"/>
            <a:chExt cx="9186039" cy="457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85DE533-51EA-3D49-9C03-14DC69679354}"/>
                </a:ext>
              </a:extLst>
            </p:cNvPr>
            <p:cNvSpPr/>
            <p:nvPr userDrawn="1"/>
          </p:nvSpPr>
          <p:spPr>
            <a:xfrm flipV="1">
              <a:off x="1" y="6313580"/>
              <a:ext cx="4561732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E12ED5D-7CD9-5741-B9D5-5B76973F24E6}"/>
                </a:ext>
              </a:extLst>
            </p:cNvPr>
            <p:cNvSpPr/>
            <p:nvPr userDrawn="1"/>
          </p:nvSpPr>
          <p:spPr>
            <a:xfrm flipV="1">
              <a:off x="4561730" y="6313582"/>
              <a:ext cx="2224017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D4DA276-7B32-684F-88ED-9DCC6143510D}"/>
                </a:ext>
              </a:extLst>
            </p:cNvPr>
            <p:cNvSpPr/>
            <p:nvPr userDrawn="1"/>
          </p:nvSpPr>
          <p:spPr>
            <a:xfrm flipV="1">
              <a:off x="6785748" y="6313582"/>
              <a:ext cx="1418031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E86B2FB-C4DF-DF4C-9237-74F5513C2B41}"/>
                </a:ext>
              </a:extLst>
            </p:cNvPr>
            <p:cNvSpPr/>
            <p:nvPr userDrawn="1"/>
          </p:nvSpPr>
          <p:spPr>
            <a:xfrm flipV="1">
              <a:off x="8203779" y="6313583"/>
              <a:ext cx="982261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9E8E7B1-79ED-E949-8233-3435A7912CA1}"/>
              </a:ext>
            </a:extLst>
          </p:cNvPr>
          <p:cNvSpPr txBox="1"/>
          <p:nvPr userDrawn="1"/>
        </p:nvSpPr>
        <p:spPr>
          <a:xfrm>
            <a:off x="11475605" y="6360565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90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414B908-A335-0A9D-462C-113AEFB1F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1505" y="5598156"/>
            <a:ext cx="1920494" cy="12598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6A6980-D001-A04C-A711-17C6436B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192" y="725764"/>
            <a:ext cx="10155258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A0E84-26B4-CF4A-9B8A-8FE4CE88B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2192" y="3702952"/>
            <a:ext cx="10155258" cy="12367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CDB5D-E207-2542-BDCE-33614D184A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456"/>
          <a:stretch/>
        </p:blipFill>
        <p:spPr>
          <a:xfrm>
            <a:off x="1" y="0"/>
            <a:ext cx="667638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677C477-C855-B04D-A35A-996E84E00F05}"/>
              </a:ext>
            </a:extLst>
          </p:cNvPr>
          <p:cNvGrpSpPr/>
          <p:nvPr userDrawn="1"/>
        </p:nvGrpSpPr>
        <p:grpSpPr>
          <a:xfrm>
            <a:off x="667639" y="6313581"/>
            <a:ext cx="8518401" cy="45719"/>
            <a:chOff x="667640" y="6313581"/>
            <a:chExt cx="7276742" cy="4571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9586D58-39F8-5E46-A02D-39EE80D2F178}"/>
                </a:ext>
              </a:extLst>
            </p:cNvPr>
            <p:cNvSpPr/>
            <p:nvPr userDrawn="1"/>
          </p:nvSpPr>
          <p:spPr>
            <a:xfrm flipV="1">
              <a:off x="667640" y="6313581"/>
              <a:ext cx="3326482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785722B-B8C5-8F41-8376-79561CFA8C14}"/>
                </a:ext>
              </a:extLst>
            </p:cNvPr>
            <p:cNvSpPr/>
            <p:nvPr userDrawn="1"/>
          </p:nvSpPr>
          <p:spPr>
            <a:xfrm flipV="1">
              <a:off x="3994121" y="6313582"/>
              <a:ext cx="1899840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6BB8C3B-1B16-3C48-8DBD-5CB463ECF8BC}"/>
                </a:ext>
              </a:extLst>
            </p:cNvPr>
            <p:cNvSpPr/>
            <p:nvPr userDrawn="1"/>
          </p:nvSpPr>
          <p:spPr>
            <a:xfrm flipV="1">
              <a:off x="5893961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C6B9F5C-6C72-ED4D-9E0A-B11647644EBA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7B858D0-0FA5-4745-BFCB-6DD69CAB5FCF}"/>
              </a:ext>
            </a:extLst>
          </p:cNvPr>
          <p:cNvSpPr txBox="1"/>
          <p:nvPr userDrawn="1"/>
        </p:nvSpPr>
        <p:spPr>
          <a:xfrm>
            <a:off x="500001" y="6399856"/>
            <a:ext cx="877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r"/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1C573A-B6AA-AD44-A246-E9B309C2CFE1}"/>
              </a:ext>
            </a:extLst>
          </p:cNvPr>
          <p:cNvSpPr txBox="1"/>
          <p:nvPr userDrawn="1"/>
        </p:nvSpPr>
        <p:spPr>
          <a:xfrm>
            <a:off x="1" y="6390382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56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50F3FC1-AEF1-F190-F36E-1A2209A388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1505" y="5598156"/>
            <a:ext cx="1920494" cy="12598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21CC59-6D58-3245-9A8E-D789AEE43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894" y="365125"/>
            <a:ext cx="10207906" cy="1325563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1F4A6-D337-D74B-9D16-26A55442E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892" y="1825625"/>
            <a:ext cx="10207907" cy="413567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19D4BD-15D4-C541-A432-13C6719DBA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456"/>
          <a:stretch/>
        </p:blipFill>
        <p:spPr>
          <a:xfrm>
            <a:off x="1" y="0"/>
            <a:ext cx="667638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F5F5A58-9164-234F-89A4-62E74793C90B}"/>
              </a:ext>
            </a:extLst>
          </p:cNvPr>
          <p:cNvGrpSpPr/>
          <p:nvPr userDrawn="1"/>
        </p:nvGrpSpPr>
        <p:grpSpPr>
          <a:xfrm>
            <a:off x="667639" y="6313581"/>
            <a:ext cx="8518401" cy="45719"/>
            <a:chOff x="667640" y="6313581"/>
            <a:chExt cx="7276742" cy="4571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1758328-D10A-A149-8922-C097747F7DA1}"/>
                </a:ext>
              </a:extLst>
            </p:cNvPr>
            <p:cNvSpPr/>
            <p:nvPr userDrawn="1"/>
          </p:nvSpPr>
          <p:spPr>
            <a:xfrm flipV="1">
              <a:off x="667640" y="6313581"/>
              <a:ext cx="3326482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EAF6AFC-E5D5-6C48-89D0-2FA9DFFD49F8}"/>
                </a:ext>
              </a:extLst>
            </p:cNvPr>
            <p:cNvSpPr/>
            <p:nvPr userDrawn="1"/>
          </p:nvSpPr>
          <p:spPr>
            <a:xfrm flipV="1">
              <a:off x="3994121" y="6313582"/>
              <a:ext cx="1899840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D48B0CF-B6CF-F941-8116-4D560B812269}"/>
                </a:ext>
              </a:extLst>
            </p:cNvPr>
            <p:cNvSpPr/>
            <p:nvPr userDrawn="1"/>
          </p:nvSpPr>
          <p:spPr>
            <a:xfrm flipV="1">
              <a:off x="5893961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2F5AA3D-F927-7546-A84D-682A6E58F8E6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1EF87C5-8273-2C40-BEC7-069C9963E84D}"/>
              </a:ext>
            </a:extLst>
          </p:cNvPr>
          <p:cNvSpPr txBox="1"/>
          <p:nvPr userDrawn="1"/>
        </p:nvSpPr>
        <p:spPr>
          <a:xfrm>
            <a:off x="500001" y="6399856"/>
            <a:ext cx="877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r"/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F6C591-4F1D-9E43-AF6C-648D8F706B0C}"/>
              </a:ext>
            </a:extLst>
          </p:cNvPr>
          <p:cNvSpPr txBox="1"/>
          <p:nvPr userDrawn="1"/>
        </p:nvSpPr>
        <p:spPr>
          <a:xfrm>
            <a:off x="1" y="6390382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315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03B7EF32-9728-9774-6B8C-6F097622BD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1505" y="5598156"/>
            <a:ext cx="1920494" cy="12598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46F0A3-27A7-D946-8A9D-84D6C05D60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456"/>
          <a:stretch/>
        </p:blipFill>
        <p:spPr>
          <a:xfrm>
            <a:off x="1" y="0"/>
            <a:ext cx="667638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C35F5A8-7B72-C840-B7FB-643C09A11EFB}"/>
              </a:ext>
            </a:extLst>
          </p:cNvPr>
          <p:cNvGrpSpPr/>
          <p:nvPr userDrawn="1"/>
        </p:nvGrpSpPr>
        <p:grpSpPr>
          <a:xfrm>
            <a:off x="667639" y="6313581"/>
            <a:ext cx="8518401" cy="45719"/>
            <a:chOff x="667640" y="6313581"/>
            <a:chExt cx="7276742" cy="4571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F65F714-91C2-814E-B057-4D55B33450E7}"/>
                </a:ext>
              </a:extLst>
            </p:cNvPr>
            <p:cNvSpPr/>
            <p:nvPr userDrawn="1"/>
          </p:nvSpPr>
          <p:spPr>
            <a:xfrm flipV="1">
              <a:off x="667640" y="6313581"/>
              <a:ext cx="3326482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B213A6A-7E76-3042-834C-825CE97144DE}"/>
                </a:ext>
              </a:extLst>
            </p:cNvPr>
            <p:cNvSpPr/>
            <p:nvPr userDrawn="1"/>
          </p:nvSpPr>
          <p:spPr>
            <a:xfrm flipV="1">
              <a:off x="3994121" y="6313582"/>
              <a:ext cx="1899840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394062-B705-DF48-B693-61F07BBE7413}"/>
                </a:ext>
              </a:extLst>
            </p:cNvPr>
            <p:cNvSpPr/>
            <p:nvPr userDrawn="1"/>
          </p:nvSpPr>
          <p:spPr>
            <a:xfrm flipV="1">
              <a:off x="5893961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65F638D-F77C-5C42-BC39-2A64B6B44C1C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EAAB75B-0332-8843-BEB0-BE9E2727A0AA}"/>
              </a:ext>
            </a:extLst>
          </p:cNvPr>
          <p:cNvSpPr txBox="1"/>
          <p:nvPr userDrawn="1"/>
        </p:nvSpPr>
        <p:spPr>
          <a:xfrm>
            <a:off x="500001" y="6399856"/>
            <a:ext cx="877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r"/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81F22B-A32A-9449-9F86-A8788A4D69D3}"/>
              </a:ext>
            </a:extLst>
          </p:cNvPr>
          <p:cNvSpPr txBox="1"/>
          <p:nvPr userDrawn="1"/>
        </p:nvSpPr>
        <p:spPr>
          <a:xfrm>
            <a:off x="1" y="6390382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078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61B8994-4411-AB2F-6929-C3A7FDDA36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1505" y="5598156"/>
            <a:ext cx="1920494" cy="12598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44B641-817A-354F-9ADD-1E67E8223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573" y="365125"/>
            <a:ext cx="10335228" cy="1325563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06BF7-0B31-9D48-8985-A79867633D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8574" y="1825625"/>
            <a:ext cx="4899949" cy="413567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F179FB-AE92-AF4C-89CC-B01B8FA75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257800" cy="413567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7DB970E-79C8-D74D-BFCC-444D5F9B45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456"/>
          <a:stretch/>
        </p:blipFill>
        <p:spPr>
          <a:xfrm>
            <a:off x="1" y="0"/>
            <a:ext cx="667638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0A55FC2-6AD0-9644-B0F2-A09BF6FDE9B7}"/>
              </a:ext>
            </a:extLst>
          </p:cNvPr>
          <p:cNvGrpSpPr/>
          <p:nvPr userDrawn="1"/>
        </p:nvGrpSpPr>
        <p:grpSpPr>
          <a:xfrm>
            <a:off x="667639" y="6313581"/>
            <a:ext cx="8518401" cy="45719"/>
            <a:chOff x="667640" y="6313581"/>
            <a:chExt cx="7276742" cy="457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0942E08-2E08-6E46-8D1F-B96E29B550DC}"/>
                </a:ext>
              </a:extLst>
            </p:cNvPr>
            <p:cNvSpPr/>
            <p:nvPr userDrawn="1"/>
          </p:nvSpPr>
          <p:spPr>
            <a:xfrm flipV="1">
              <a:off x="667640" y="6313581"/>
              <a:ext cx="3326482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2D4B15-1B3A-A340-A117-2069694508F8}"/>
                </a:ext>
              </a:extLst>
            </p:cNvPr>
            <p:cNvSpPr/>
            <p:nvPr userDrawn="1"/>
          </p:nvSpPr>
          <p:spPr>
            <a:xfrm flipV="1">
              <a:off x="3994121" y="6313582"/>
              <a:ext cx="1899840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0803A9C-D477-9E42-BDFF-6825F91E2FC8}"/>
                </a:ext>
              </a:extLst>
            </p:cNvPr>
            <p:cNvSpPr/>
            <p:nvPr userDrawn="1"/>
          </p:nvSpPr>
          <p:spPr>
            <a:xfrm flipV="1">
              <a:off x="5893961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0924F1A-DDED-E143-946C-381E1C934C89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BE71CCE-6C58-FD4E-A946-4CD6715915DF}"/>
              </a:ext>
            </a:extLst>
          </p:cNvPr>
          <p:cNvSpPr txBox="1"/>
          <p:nvPr userDrawn="1"/>
        </p:nvSpPr>
        <p:spPr>
          <a:xfrm>
            <a:off x="500001" y="6399856"/>
            <a:ext cx="877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r"/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3A56F7-04D2-9E40-89C3-CEFC15FBFC39}"/>
              </a:ext>
            </a:extLst>
          </p:cNvPr>
          <p:cNvSpPr txBox="1"/>
          <p:nvPr userDrawn="1"/>
        </p:nvSpPr>
        <p:spPr>
          <a:xfrm>
            <a:off x="1" y="6390382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316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38CCF40-8050-F2B2-B228-264EDBDE02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1505" y="5598156"/>
            <a:ext cx="1920494" cy="12598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6FBA3B-A499-2E47-8150-D181B46A3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570" y="365125"/>
            <a:ext cx="10336818" cy="1325563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E83529-DAFC-1147-A5D6-70E708ABC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8572" y="1681163"/>
            <a:ext cx="497900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63D84-4173-B044-B43C-57F1E2B24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8570" y="2505075"/>
            <a:ext cx="4979005" cy="34562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DCEEE3-B129-2241-8865-37C8D5BFC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7" y="1681163"/>
            <a:ext cx="516096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D83B2E-7114-A944-8756-A48A336847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6" y="2505075"/>
            <a:ext cx="5160961" cy="345622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54F96D9-83CF-3F4C-B2D8-64A40D438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456"/>
          <a:stretch/>
        </p:blipFill>
        <p:spPr>
          <a:xfrm>
            <a:off x="1" y="0"/>
            <a:ext cx="667638" cy="68580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52E748F2-67A8-8140-A236-9274093CD681}"/>
              </a:ext>
            </a:extLst>
          </p:cNvPr>
          <p:cNvGrpSpPr/>
          <p:nvPr userDrawn="1"/>
        </p:nvGrpSpPr>
        <p:grpSpPr>
          <a:xfrm>
            <a:off x="667639" y="6313581"/>
            <a:ext cx="8518401" cy="45719"/>
            <a:chOff x="667640" y="6313581"/>
            <a:chExt cx="7276742" cy="4571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2387102-CA84-2C4E-BB9B-197A478CAD6D}"/>
                </a:ext>
              </a:extLst>
            </p:cNvPr>
            <p:cNvSpPr/>
            <p:nvPr userDrawn="1"/>
          </p:nvSpPr>
          <p:spPr>
            <a:xfrm flipV="1">
              <a:off x="667640" y="6313581"/>
              <a:ext cx="3326482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9115AF3-4CC3-5D4B-8908-34F013BA13DE}"/>
                </a:ext>
              </a:extLst>
            </p:cNvPr>
            <p:cNvSpPr/>
            <p:nvPr userDrawn="1"/>
          </p:nvSpPr>
          <p:spPr>
            <a:xfrm flipV="1">
              <a:off x="3994121" y="6313582"/>
              <a:ext cx="1899840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362F276-5889-4C41-A34E-25278A621313}"/>
                </a:ext>
              </a:extLst>
            </p:cNvPr>
            <p:cNvSpPr/>
            <p:nvPr userDrawn="1"/>
          </p:nvSpPr>
          <p:spPr>
            <a:xfrm flipV="1">
              <a:off x="5893961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3F5D4A8-0CD2-5F49-B6DE-5C7BD5629439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DB6EC88-6276-4742-9984-EE9C534D83AC}"/>
              </a:ext>
            </a:extLst>
          </p:cNvPr>
          <p:cNvSpPr txBox="1"/>
          <p:nvPr userDrawn="1"/>
        </p:nvSpPr>
        <p:spPr>
          <a:xfrm>
            <a:off x="500001" y="6399856"/>
            <a:ext cx="877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r"/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828883-381B-D647-84FA-CBFC528EEAED}"/>
              </a:ext>
            </a:extLst>
          </p:cNvPr>
          <p:cNvSpPr txBox="1"/>
          <p:nvPr userDrawn="1"/>
        </p:nvSpPr>
        <p:spPr>
          <a:xfrm>
            <a:off x="1" y="6390382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7448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9E569FE-276A-CB2B-8249-D491DD6A8D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1505" y="5598156"/>
            <a:ext cx="1920494" cy="12598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E48B60-4320-BD41-A23D-9881A7DDC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97" y="365125"/>
            <a:ext cx="10346803" cy="1325563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9A0B55-BA00-394D-92D2-AB7833C6D8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456"/>
          <a:stretch/>
        </p:blipFill>
        <p:spPr>
          <a:xfrm>
            <a:off x="1" y="0"/>
            <a:ext cx="667638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5B08848-CECB-E748-A3CA-CE695AFBE475}"/>
              </a:ext>
            </a:extLst>
          </p:cNvPr>
          <p:cNvGrpSpPr/>
          <p:nvPr userDrawn="1"/>
        </p:nvGrpSpPr>
        <p:grpSpPr>
          <a:xfrm>
            <a:off x="667639" y="6313581"/>
            <a:ext cx="8518401" cy="45719"/>
            <a:chOff x="667640" y="6313581"/>
            <a:chExt cx="7276742" cy="4571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0CCB325-71CD-8E4B-A00D-622871C42111}"/>
                </a:ext>
              </a:extLst>
            </p:cNvPr>
            <p:cNvSpPr/>
            <p:nvPr userDrawn="1"/>
          </p:nvSpPr>
          <p:spPr>
            <a:xfrm flipV="1">
              <a:off x="667640" y="6313581"/>
              <a:ext cx="3326482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9F771F7-8F1C-A044-94C0-679FEE50F013}"/>
                </a:ext>
              </a:extLst>
            </p:cNvPr>
            <p:cNvSpPr/>
            <p:nvPr userDrawn="1"/>
          </p:nvSpPr>
          <p:spPr>
            <a:xfrm flipV="1">
              <a:off x="3994121" y="6313582"/>
              <a:ext cx="1899840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D224A36-1EDE-3349-8FF6-84C64F5AB1A4}"/>
                </a:ext>
              </a:extLst>
            </p:cNvPr>
            <p:cNvSpPr/>
            <p:nvPr userDrawn="1"/>
          </p:nvSpPr>
          <p:spPr>
            <a:xfrm flipV="1">
              <a:off x="5893961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8717E4-FB0F-1143-AB47-C4A364C045BE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8F01FBF-C4DA-414C-9226-A13CF75D190C}"/>
              </a:ext>
            </a:extLst>
          </p:cNvPr>
          <p:cNvSpPr txBox="1"/>
          <p:nvPr userDrawn="1"/>
        </p:nvSpPr>
        <p:spPr>
          <a:xfrm>
            <a:off x="500001" y="6399856"/>
            <a:ext cx="877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r"/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CB88EA-E652-8C43-AF58-F9F7C4005AD0}"/>
              </a:ext>
            </a:extLst>
          </p:cNvPr>
          <p:cNvSpPr txBox="1"/>
          <p:nvPr userDrawn="1"/>
        </p:nvSpPr>
        <p:spPr>
          <a:xfrm>
            <a:off x="1" y="6390382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3429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5E1F320-D88F-A1DC-13F6-5ED9C02058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1505" y="5598156"/>
            <a:ext cx="1920494" cy="12598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7A5A93-23C3-0746-A715-D64C3AD28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413" y="457200"/>
            <a:ext cx="3932237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1BE06-20B9-5947-B648-4DF552BBB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14A443-8FC6-1342-B280-DB3551A63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341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0E93CD1-E881-424A-B8FF-22DB41E08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456"/>
          <a:stretch/>
        </p:blipFill>
        <p:spPr>
          <a:xfrm>
            <a:off x="1" y="0"/>
            <a:ext cx="667638" cy="6858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78F804A-2072-1D44-8377-B5662A69B560}"/>
              </a:ext>
            </a:extLst>
          </p:cNvPr>
          <p:cNvGrpSpPr/>
          <p:nvPr userDrawn="1"/>
        </p:nvGrpSpPr>
        <p:grpSpPr>
          <a:xfrm>
            <a:off x="667639" y="6313581"/>
            <a:ext cx="8518401" cy="45719"/>
            <a:chOff x="667640" y="6313581"/>
            <a:chExt cx="7276742" cy="4571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AF60F1C-6E2D-2542-B253-365280E7CE06}"/>
                </a:ext>
              </a:extLst>
            </p:cNvPr>
            <p:cNvSpPr/>
            <p:nvPr userDrawn="1"/>
          </p:nvSpPr>
          <p:spPr>
            <a:xfrm flipV="1">
              <a:off x="667640" y="6313581"/>
              <a:ext cx="3326482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851B1AF-95E6-9B43-AB7C-104D79B69FDB}"/>
                </a:ext>
              </a:extLst>
            </p:cNvPr>
            <p:cNvSpPr/>
            <p:nvPr userDrawn="1"/>
          </p:nvSpPr>
          <p:spPr>
            <a:xfrm flipV="1">
              <a:off x="3994121" y="6313582"/>
              <a:ext cx="1899840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449035B-37ED-9946-B912-A069C9028A02}"/>
                </a:ext>
              </a:extLst>
            </p:cNvPr>
            <p:cNvSpPr/>
            <p:nvPr userDrawn="1"/>
          </p:nvSpPr>
          <p:spPr>
            <a:xfrm flipV="1">
              <a:off x="5893961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1A931A9-D254-C04D-BB0A-5B6E8F37C019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00BC07F-CD45-234D-9E2F-BE3563A28625}"/>
              </a:ext>
            </a:extLst>
          </p:cNvPr>
          <p:cNvSpPr txBox="1"/>
          <p:nvPr userDrawn="1"/>
        </p:nvSpPr>
        <p:spPr>
          <a:xfrm>
            <a:off x="500001" y="6399856"/>
            <a:ext cx="877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r"/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EBA5B8-6C4F-4344-92B1-FC67CC88F8FC}"/>
              </a:ext>
            </a:extLst>
          </p:cNvPr>
          <p:cNvSpPr txBox="1"/>
          <p:nvPr userDrawn="1"/>
        </p:nvSpPr>
        <p:spPr>
          <a:xfrm>
            <a:off x="1" y="6390382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209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F8C5A19F-5551-ADED-4321-438E36AB1E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1505" y="5598156"/>
            <a:ext cx="1920494" cy="125984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7C0B69-71D6-4445-AF21-1F5367AC9F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1428C91C-012E-9445-80D1-A3C3DF892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413" y="457200"/>
            <a:ext cx="3932237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4735E7FF-08F1-C14B-8703-3F75F32958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341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6A0C610-EB47-4143-AA2A-BA7BADD522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456"/>
          <a:stretch/>
        </p:blipFill>
        <p:spPr>
          <a:xfrm>
            <a:off x="1" y="0"/>
            <a:ext cx="667638" cy="68580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4CB1FFBC-61FF-9A41-B6A9-0733BB47074F}"/>
              </a:ext>
            </a:extLst>
          </p:cNvPr>
          <p:cNvGrpSpPr/>
          <p:nvPr userDrawn="1"/>
        </p:nvGrpSpPr>
        <p:grpSpPr>
          <a:xfrm>
            <a:off x="667639" y="6313581"/>
            <a:ext cx="8518401" cy="45719"/>
            <a:chOff x="667640" y="6313581"/>
            <a:chExt cx="7276742" cy="4571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0563FDA-9870-154E-90CD-D8BF9E467629}"/>
                </a:ext>
              </a:extLst>
            </p:cNvPr>
            <p:cNvSpPr/>
            <p:nvPr userDrawn="1"/>
          </p:nvSpPr>
          <p:spPr>
            <a:xfrm flipV="1">
              <a:off x="667640" y="6313581"/>
              <a:ext cx="3326482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146C673-354A-5A45-A2DE-5B707450E5F9}"/>
                </a:ext>
              </a:extLst>
            </p:cNvPr>
            <p:cNvSpPr/>
            <p:nvPr userDrawn="1"/>
          </p:nvSpPr>
          <p:spPr>
            <a:xfrm flipV="1">
              <a:off x="3994121" y="6313582"/>
              <a:ext cx="1899840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29C93BD-1BE7-DB43-9F49-3FA711B2CE33}"/>
                </a:ext>
              </a:extLst>
            </p:cNvPr>
            <p:cNvSpPr/>
            <p:nvPr userDrawn="1"/>
          </p:nvSpPr>
          <p:spPr>
            <a:xfrm flipV="1">
              <a:off x="5893961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62B19FE-AF25-EE4E-81D5-C5A12A9EE31D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EB3BBD5-88DD-C344-A0A0-AC41198C6316}"/>
              </a:ext>
            </a:extLst>
          </p:cNvPr>
          <p:cNvSpPr txBox="1"/>
          <p:nvPr userDrawn="1"/>
        </p:nvSpPr>
        <p:spPr>
          <a:xfrm>
            <a:off x="500001" y="6399856"/>
            <a:ext cx="877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r"/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F03FD2-8155-3641-85C5-8F6BEF86AAB6}"/>
              </a:ext>
            </a:extLst>
          </p:cNvPr>
          <p:cNvSpPr txBox="1"/>
          <p:nvPr userDrawn="1"/>
        </p:nvSpPr>
        <p:spPr>
          <a:xfrm>
            <a:off x="1" y="6390382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7100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D8E37A7-E832-369F-BC2C-6A353EA755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1505" y="5598156"/>
            <a:ext cx="1920494" cy="12598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10C99-323D-B54B-977E-C6B2D8A1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572" y="365125"/>
            <a:ext cx="10335228" cy="1325563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499C75-9876-0B46-AEC2-8E12066D4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18570" y="1825625"/>
            <a:ext cx="10335229" cy="40481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D242A62-A080-0747-BEFD-E28A32789A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456"/>
          <a:stretch/>
        </p:blipFill>
        <p:spPr>
          <a:xfrm>
            <a:off x="1" y="0"/>
            <a:ext cx="667638" cy="68580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1AA8735-EC2F-2842-81EB-3E8B021C521A}"/>
              </a:ext>
            </a:extLst>
          </p:cNvPr>
          <p:cNvGrpSpPr/>
          <p:nvPr userDrawn="1"/>
        </p:nvGrpSpPr>
        <p:grpSpPr>
          <a:xfrm>
            <a:off x="667639" y="6313581"/>
            <a:ext cx="8518401" cy="45719"/>
            <a:chOff x="667640" y="6313581"/>
            <a:chExt cx="7276742" cy="4571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B6AB9FD-17D2-7147-B0EB-37687BCF258A}"/>
                </a:ext>
              </a:extLst>
            </p:cNvPr>
            <p:cNvSpPr/>
            <p:nvPr userDrawn="1"/>
          </p:nvSpPr>
          <p:spPr>
            <a:xfrm flipV="1">
              <a:off x="667640" y="6313581"/>
              <a:ext cx="3326482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4BB6FD5-4B6B-AA4F-BAC6-4B90AAA4CCDA}"/>
                </a:ext>
              </a:extLst>
            </p:cNvPr>
            <p:cNvSpPr/>
            <p:nvPr userDrawn="1"/>
          </p:nvSpPr>
          <p:spPr>
            <a:xfrm flipV="1">
              <a:off x="3994121" y="6313582"/>
              <a:ext cx="1899840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0E99926-89B7-9941-B16D-9DC3C9A4259A}"/>
                </a:ext>
              </a:extLst>
            </p:cNvPr>
            <p:cNvSpPr/>
            <p:nvPr userDrawn="1"/>
          </p:nvSpPr>
          <p:spPr>
            <a:xfrm flipV="1">
              <a:off x="5893961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9843EEC-4B42-054E-A1A3-C944651ACB3C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D9615E6-08EC-9F46-A83B-290507DACCE8}"/>
              </a:ext>
            </a:extLst>
          </p:cNvPr>
          <p:cNvSpPr txBox="1"/>
          <p:nvPr userDrawn="1"/>
        </p:nvSpPr>
        <p:spPr>
          <a:xfrm>
            <a:off x="500001" y="6399856"/>
            <a:ext cx="877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r"/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4F6C23-B09A-CC47-A01E-71D0078947FC}"/>
              </a:ext>
            </a:extLst>
          </p:cNvPr>
          <p:cNvSpPr txBox="1"/>
          <p:nvPr userDrawn="1"/>
        </p:nvSpPr>
        <p:spPr>
          <a:xfrm>
            <a:off x="1" y="6390382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5110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C39F5C5-971B-29C6-5734-0553D7429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1505" y="5598156"/>
            <a:ext cx="1920494" cy="125984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02BF20-1D85-0340-896C-175051B23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529440"/>
          </a:xfrm>
        </p:spPr>
        <p:txBody>
          <a:bodyPr vert="eaVert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F3749-B231-4344-BD8F-44301C84DD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6996" y="365125"/>
            <a:ext cx="7565503" cy="552944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D6425B4-BE9D-AC47-8A12-2F41D2F8D3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456"/>
          <a:stretch/>
        </p:blipFill>
        <p:spPr>
          <a:xfrm>
            <a:off x="1" y="0"/>
            <a:ext cx="667638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E1CA8C8-F587-2148-B835-FE8EFB9CD2F0}"/>
              </a:ext>
            </a:extLst>
          </p:cNvPr>
          <p:cNvGrpSpPr/>
          <p:nvPr userDrawn="1"/>
        </p:nvGrpSpPr>
        <p:grpSpPr>
          <a:xfrm>
            <a:off x="667639" y="6313581"/>
            <a:ext cx="8518401" cy="45719"/>
            <a:chOff x="667640" y="6313581"/>
            <a:chExt cx="7276742" cy="4571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379A7F5-1E38-1442-A70A-77374F052959}"/>
                </a:ext>
              </a:extLst>
            </p:cNvPr>
            <p:cNvSpPr/>
            <p:nvPr userDrawn="1"/>
          </p:nvSpPr>
          <p:spPr>
            <a:xfrm flipV="1">
              <a:off x="667640" y="6313581"/>
              <a:ext cx="3326482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827568B-5692-B744-BE33-34339ADF1CCC}"/>
                </a:ext>
              </a:extLst>
            </p:cNvPr>
            <p:cNvSpPr/>
            <p:nvPr userDrawn="1"/>
          </p:nvSpPr>
          <p:spPr>
            <a:xfrm flipV="1">
              <a:off x="3994121" y="6313582"/>
              <a:ext cx="1899840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3E0D8E0-D7A2-0B41-AFED-AC34D6C32C8D}"/>
                </a:ext>
              </a:extLst>
            </p:cNvPr>
            <p:cNvSpPr/>
            <p:nvPr userDrawn="1"/>
          </p:nvSpPr>
          <p:spPr>
            <a:xfrm flipV="1">
              <a:off x="5893961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46FFCEF-FF59-EE47-8918-A6147954A3EE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466509F-4920-C648-B878-22C63E68DBC6}"/>
              </a:ext>
            </a:extLst>
          </p:cNvPr>
          <p:cNvSpPr txBox="1"/>
          <p:nvPr userDrawn="1"/>
        </p:nvSpPr>
        <p:spPr>
          <a:xfrm>
            <a:off x="500001" y="6399856"/>
            <a:ext cx="877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r"/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99ED43-E454-FF47-A65F-17A947FA3458}"/>
              </a:ext>
            </a:extLst>
          </p:cNvPr>
          <p:cNvSpPr txBox="1"/>
          <p:nvPr userDrawn="1"/>
        </p:nvSpPr>
        <p:spPr>
          <a:xfrm>
            <a:off x="1" y="6390382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704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E13989D-5E09-6E2A-564A-259F606F0C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1505" y="5598156"/>
            <a:ext cx="1920494" cy="12598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21CC59-6D58-3245-9A8E-D789AEE43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0198" y="742728"/>
            <a:ext cx="6198020" cy="1325563"/>
          </a:xfrm>
        </p:spPr>
        <p:txBody>
          <a:bodyPr anchor="ctr"/>
          <a:lstStyle/>
          <a:p>
            <a:r>
              <a:rPr lang="en-US" dirty="0"/>
              <a:t>Contact Information (Optional)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1F4A6-D337-D74B-9D16-26A55442E9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20197" y="2244435"/>
            <a:ext cx="6198020" cy="371685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br>
              <a:rPr lang="en-US" dirty="0"/>
            </a:br>
            <a:r>
              <a:rPr lang="en-US" dirty="0"/>
              <a:t>Title/Position</a:t>
            </a:r>
            <a:br>
              <a:rPr lang="en-US" dirty="0"/>
            </a:br>
            <a:r>
              <a:rPr lang="en-US" dirty="0"/>
              <a:t>Office/Division/Program</a:t>
            </a:r>
            <a:br>
              <a:rPr lang="en-US" dirty="0"/>
            </a:br>
            <a:r>
              <a:rPr lang="en-US" dirty="0"/>
              <a:t>Phone: 404.XXX.XXXX</a:t>
            </a:r>
            <a:br>
              <a:rPr lang="en-US" dirty="0"/>
            </a:br>
            <a:r>
              <a:rPr lang="en-US" dirty="0"/>
              <a:t>Cell Phone: 404.XXX.XXXX</a:t>
            </a:r>
            <a:br>
              <a:rPr lang="en-US" dirty="0"/>
            </a:br>
            <a:r>
              <a:rPr lang="en-US" dirty="0"/>
              <a:t>email@doe.k12.ga.us</a:t>
            </a:r>
            <a:br>
              <a:rPr lang="en-US" dirty="0"/>
            </a:br>
            <a:r>
              <a:rPr lang="en-US" dirty="0"/>
              <a:t>Optional social media information</a:t>
            </a:r>
            <a:br>
              <a:rPr lang="en-US" dirty="0"/>
            </a:br>
            <a:r>
              <a:rPr lang="en-US" dirty="0"/>
              <a:t>Optional photo – place in space to right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19D4BD-15D4-C541-A432-13C6719DBA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456"/>
          <a:stretch/>
        </p:blipFill>
        <p:spPr>
          <a:xfrm>
            <a:off x="1" y="0"/>
            <a:ext cx="667638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F5F5A58-9164-234F-89A4-62E74793C90B}"/>
              </a:ext>
            </a:extLst>
          </p:cNvPr>
          <p:cNvGrpSpPr/>
          <p:nvPr userDrawn="1"/>
        </p:nvGrpSpPr>
        <p:grpSpPr>
          <a:xfrm>
            <a:off x="667639" y="6313581"/>
            <a:ext cx="8518401" cy="45719"/>
            <a:chOff x="667640" y="6313581"/>
            <a:chExt cx="7276742" cy="4571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1758328-D10A-A149-8922-C097747F7DA1}"/>
                </a:ext>
              </a:extLst>
            </p:cNvPr>
            <p:cNvSpPr/>
            <p:nvPr userDrawn="1"/>
          </p:nvSpPr>
          <p:spPr>
            <a:xfrm flipV="1">
              <a:off x="667640" y="6313581"/>
              <a:ext cx="3326482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EAF6AFC-E5D5-6C48-89D0-2FA9DFFD49F8}"/>
                </a:ext>
              </a:extLst>
            </p:cNvPr>
            <p:cNvSpPr/>
            <p:nvPr userDrawn="1"/>
          </p:nvSpPr>
          <p:spPr>
            <a:xfrm flipV="1">
              <a:off x="3994121" y="6313582"/>
              <a:ext cx="1899840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D48B0CF-B6CF-F941-8116-4D560B812269}"/>
                </a:ext>
              </a:extLst>
            </p:cNvPr>
            <p:cNvSpPr/>
            <p:nvPr userDrawn="1"/>
          </p:nvSpPr>
          <p:spPr>
            <a:xfrm flipV="1">
              <a:off x="5893961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2F5AA3D-F927-7546-A84D-682A6E58F8E6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1EF87C5-8273-2C40-BEC7-069C9963E84D}"/>
              </a:ext>
            </a:extLst>
          </p:cNvPr>
          <p:cNvSpPr txBox="1"/>
          <p:nvPr userDrawn="1"/>
        </p:nvSpPr>
        <p:spPr>
          <a:xfrm>
            <a:off x="500001" y="6399856"/>
            <a:ext cx="877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r"/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F6C591-4F1D-9E43-AF6C-648D8F706B0C}"/>
              </a:ext>
            </a:extLst>
          </p:cNvPr>
          <p:cNvSpPr txBox="1"/>
          <p:nvPr userDrawn="1"/>
        </p:nvSpPr>
        <p:spPr>
          <a:xfrm>
            <a:off x="1" y="6390382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2726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ding 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ECACE1D-D749-1448-B288-BA41DDD90F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558" r="5772" b="22682"/>
          <a:stretch/>
        </p:blipFill>
        <p:spPr>
          <a:xfrm>
            <a:off x="4409667" y="0"/>
            <a:ext cx="7782333" cy="6858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6A4B0FC-CEDC-2F4F-B098-8ABDDCD6AE74}"/>
              </a:ext>
            </a:extLst>
          </p:cNvPr>
          <p:cNvSpPr txBox="1"/>
          <p:nvPr userDrawn="1"/>
        </p:nvSpPr>
        <p:spPr>
          <a:xfrm>
            <a:off x="6073138" y="5303447"/>
            <a:ext cx="5737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>
                <a:solidFill>
                  <a:srgbClr val="44883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Elevating the Teaching Profession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FB2617-9E97-5F41-AC27-C280E9EB05CC}"/>
              </a:ext>
            </a:extLst>
          </p:cNvPr>
          <p:cNvSpPr txBox="1"/>
          <p:nvPr userDrawn="1"/>
        </p:nvSpPr>
        <p:spPr>
          <a:xfrm>
            <a:off x="6042145" y="5269493"/>
            <a:ext cx="5737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Elevating the Teaching Profession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FA931C-229E-6649-96CF-CD2E46ACEB6F}"/>
              </a:ext>
            </a:extLst>
          </p:cNvPr>
          <p:cNvSpPr txBox="1"/>
          <p:nvPr userDrawn="1"/>
        </p:nvSpPr>
        <p:spPr>
          <a:xfrm>
            <a:off x="1416026" y="3244334"/>
            <a:ext cx="2993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</a:t>
            </a:r>
            <a:r>
              <a:rPr lang="en-US" sz="1800" dirty="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800" dirty="0" err="1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GATeacher</a:t>
            </a:r>
            <a:endParaRPr lang="en-US" sz="1800" dirty="0">
              <a:solidFill>
                <a:srgbClr val="4488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A856A19-2FF6-DA43-88D4-5AAA6D0F13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7453"/>
          <a:stretch/>
        </p:blipFill>
        <p:spPr>
          <a:xfrm>
            <a:off x="722465" y="3140924"/>
            <a:ext cx="536518" cy="5761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4EC942-DF12-9B35-8462-DE89BCA41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2548" t="-5113" r="32228" b="5113"/>
          <a:stretch/>
        </p:blipFill>
        <p:spPr>
          <a:xfrm>
            <a:off x="712676" y="3789300"/>
            <a:ext cx="580642" cy="5761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1221A6-B93C-3E6E-C0C7-6FD6228F3C2D}"/>
              </a:ext>
            </a:extLst>
          </p:cNvPr>
          <p:cNvSpPr txBox="1"/>
          <p:nvPr userDrawn="1"/>
        </p:nvSpPr>
        <p:spPr>
          <a:xfrm>
            <a:off x="1416026" y="3935369"/>
            <a:ext cx="2993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@2024GaTOTY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E7FFD53-141A-884F-3F12-ADDAA17E3F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3011" y="560673"/>
            <a:ext cx="3739613" cy="245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42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ayou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379418F-4A63-1D28-BE35-51F2A37074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1505" y="5598156"/>
            <a:ext cx="1920494" cy="12598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B9C602-1F54-BC4B-878D-16CEED6211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1570"/>
          <a:stretch/>
        </p:blipFill>
        <p:spPr>
          <a:xfrm>
            <a:off x="-682" y="-46652"/>
            <a:ext cx="2900189" cy="63602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A5B066-8059-C949-AEA0-571E7B4D7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493" y="370703"/>
            <a:ext cx="8487507" cy="2294037"/>
          </a:xfrm>
        </p:spPr>
        <p:txBody>
          <a:bodyPr anchor="b" anchorCtr="0">
            <a:normAutofit/>
          </a:bodyPr>
          <a:lstStyle>
            <a:lvl1pPr algn="ctr">
              <a:defRPr sz="480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52442A-998D-BA4A-B87F-38712FA6CF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42493" y="2841945"/>
            <a:ext cx="8487507" cy="2137827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E20EC4-CD97-1846-9B01-3F910711F97B}"/>
              </a:ext>
            </a:extLst>
          </p:cNvPr>
          <p:cNvGrpSpPr/>
          <p:nvPr userDrawn="1"/>
        </p:nvGrpSpPr>
        <p:grpSpPr>
          <a:xfrm>
            <a:off x="1" y="6313580"/>
            <a:ext cx="9186039" cy="45719"/>
            <a:chOff x="1" y="6313580"/>
            <a:chExt cx="9186039" cy="457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CCD7AC2-036B-6941-BDDB-7EEFFED4CE51}"/>
                </a:ext>
              </a:extLst>
            </p:cNvPr>
            <p:cNvSpPr/>
            <p:nvPr userDrawn="1"/>
          </p:nvSpPr>
          <p:spPr>
            <a:xfrm flipV="1">
              <a:off x="1" y="6313580"/>
              <a:ext cx="4561732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7653C6B-8C66-7C42-A4A6-5162664D9D69}"/>
                </a:ext>
              </a:extLst>
            </p:cNvPr>
            <p:cNvSpPr/>
            <p:nvPr userDrawn="1"/>
          </p:nvSpPr>
          <p:spPr>
            <a:xfrm flipV="1">
              <a:off x="4561730" y="6313582"/>
              <a:ext cx="2224017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04F5DC4-64C1-C844-9C9A-C89E3FCF5A7D}"/>
                </a:ext>
              </a:extLst>
            </p:cNvPr>
            <p:cNvSpPr/>
            <p:nvPr userDrawn="1"/>
          </p:nvSpPr>
          <p:spPr>
            <a:xfrm flipV="1">
              <a:off x="6785748" y="6313582"/>
              <a:ext cx="1418031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CEAC47C-F1BA-D743-A543-17ABCF4819E7}"/>
                </a:ext>
              </a:extLst>
            </p:cNvPr>
            <p:cNvSpPr/>
            <p:nvPr userDrawn="1"/>
          </p:nvSpPr>
          <p:spPr>
            <a:xfrm flipV="1">
              <a:off x="8203779" y="6313583"/>
              <a:ext cx="982261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007DE16-227F-C245-83D4-CA66BC7F6F40}"/>
              </a:ext>
            </a:extLst>
          </p:cNvPr>
          <p:cNvSpPr txBox="1"/>
          <p:nvPr userDrawn="1"/>
        </p:nvSpPr>
        <p:spPr>
          <a:xfrm>
            <a:off x="500001" y="6399856"/>
            <a:ext cx="877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r"/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73B606-9F07-6C45-A475-C6E521888B0D}"/>
              </a:ext>
            </a:extLst>
          </p:cNvPr>
          <p:cNvSpPr txBox="1"/>
          <p:nvPr userDrawn="1"/>
        </p:nvSpPr>
        <p:spPr>
          <a:xfrm>
            <a:off x="1" y="6390382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240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ayou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A5D5AD49-5512-87CB-0676-CF540B829F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1505" y="5598156"/>
            <a:ext cx="1920494" cy="12598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781A20-A2BE-4B42-8064-F9B450D083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0731"/>
          <a:stretch/>
        </p:blipFill>
        <p:spPr>
          <a:xfrm>
            <a:off x="0" y="661645"/>
            <a:ext cx="3201730" cy="588202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499443D-2D5E-2442-88F8-55635781510F}"/>
              </a:ext>
            </a:extLst>
          </p:cNvPr>
          <p:cNvGrpSpPr/>
          <p:nvPr userDrawn="1"/>
        </p:nvGrpSpPr>
        <p:grpSpPr>
          <a:xfrm>
            <a:off x="1" y="6313580"/>
            <a:ext cx="9186039" cy="45719"/>
            <a:chOff x="1" y="6313580"/>
            <a:chExt cx="9186039" cy="4571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20B8F4B-A8C1-E34E-BE9C-E19725BF69FD}"/>
                </a:ext>
              </a:extLst>
            </p:cNvPr>
            <p:cNvSpPr/>
            <p:nvPr userDrawn="1"/>
          </p:nvSpPr>
          <p:spPr>
            <a:xfrm flipV="1">
              <a:off x="1" y="6313580"/>
              <a:ext cx="4561732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0F98552-52F4-9047-AF2B-B564254B6122}"/>
                </a:ext>
              </a:extLst>
            </p:cNvPr>
            <p:cNvSpPr/>
            <p:nvPr userDrawn="1"/>
          </p:nvSpPr>
          <p:spPr>
            <a:xfrm flipV="1">
              <a:off x="4561730" y="6313582"/>
              <a:ext cx="2224017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2832512-5415-9F4A-B3DE-A1835FD042C1}"/>
                </a:ext>
              </a:extLst>
            </p:cNvPr>
            <p:cNvSpPr/>
            <p:nvPr userDrawn="1"/>
          </p:nvSpPr>
          <p:spPr>
            <a:xfrm flipV="1">
              <a:off x="6785748" y="6313582"/>
              <a:ext cx="1418031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6512A3A-AA39-464C-BDFF-3917ADF83DE3}"/>
                </a:ext>
              </a:extLst>
            </p:cNvPr>
            <p:cNvSpPr/>
            <p:nvPr userDrawn="1"/>
          </p:nvSpPr>
          <p:spPr>
            <a:xfrm flipV="1">
              <a:off x="8203779" y="6313583"/>
              <a:ext cx="982261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2746B0C-6E9A-E349-9824-476F78973D02}"/>
              </a:ext>
            </a:extLst>
          </p:cNvPr>
          <p:cNvSpPr txBox="1"/>
          <p:nvPr userDrawn="1"/>
        </p:nvSpPr>
        <p:spPr>
          <a:xfrm>
            <a:off x="500001" y="6399856"/>
            <a:ext cx="877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r"/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CE7F4F-2521-264B-94DA-13FD797D5CD4}"/>
              </a:ext>
            </a:extLst>
          </p:cNvPr>
          <p:cNvSpPr txBox="1"/>
          <p:nvPr userDrawn="1"/>
        </p:nvSpPr>
        <p:spPr>
          <a:xfrm>
            <a:off x="1" y="6390382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B3A2279-D152-8B4B-BC54-45EC55B9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493" y="370703"/>
            <a:ext cx="8487507" cy="2294037"/>
          </a:xfrm>
        </p:spPr>
        <p:txBody>
          <a:bodyPr anchor="b" anchorCtr="0">
            <a:normAutofit/>
          </a:bodyPr>
          <a:lstStyle>
            <a:lvl1pPr algn="ctr">
              <a:defRPr sz="480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0021164-9EA7-1847-8908-C5880460C7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42493" y="2841945"/>
            <a:ext cx="8487507" cy="2137827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67653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ayou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C6F3183-0F1D-299F-E94A-BA5A8F9921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786" y="5598156"/>
            <a:ext cx="1920494" cy="12598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53EC34-2F36-E44A-9A57-AD70BB3D49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29"/>
          <a:stretch/>
        </p:blipFill>
        <p:spPr>
          <a:xfrm>
            <a:off x="9451240" y="575421"/>
            <a:ext cx="2740760" cy="58801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C1DC9E-E8B2-D747-A215-2B86C89FCFE5}"/>
              </a:ext>
            </a:extLst>
          </p:cNvPr>
          <p:cNvSpPr/>
          <p:nvPr userDrawn="1"/>
        </p:nvSpPr>
        <p:spPr>
          <a:xfrm>
            <a:off x="8407897" y="6354188"/>
            <a:ext cx="2968534" cy="319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5B066-8059-C949-AEA0-571E7B4D7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503" y="665047"/>
            <a:ext cx="8372835" cy="1987336"/>
          </a:xfrm>
        </p:spPr>
        <p:txBody>
          <a:bodyPr anchor="b" anchorCtr="0">
            <a:normAutofit/>
          </a:bodyPr>
          <a:lstStyle>
            <a:lvl1pPr algn="ctr">
              <a:defRPr sz="480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52442A-998D-BA4A-B87F-38712FA6CF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2505" y="2841946"/>
            <a:ext cx="8372832" cy="1887372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E45EDE-C757-6544-A7DD-F5A4716C796F}"/>
              </a:ext>
            </a:extLst>
          </p:cNvPr>
          <p:cNvSpPr txBox="1"/>
          <p:nvPr userDrawn="1"/>
        </p:nvSpPr>
        <p:spPr>
          <a:xfrm>
            <a:off x="2915206" y="6354188"/>
            <a:ext cx="8555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DB8CF"/>
                </a:solidFill>
                <a:latin typeface="Arial Black" panose="020B0A04020102020204" pitchFamily="34" charset="0"/>
              </a:rPr>
              <a:t>Educating Georgia's Future </a:t>
            </a: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by graduating students who are ready to learn, ready to live, and ready to lead.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094C8D7-CE32-CE44-AA98-755454A3A1C2}"/>
              </a:ext>
            </a:extLst>
          </p:cNvPr>
          <p:cNvGrpSpPr/>
          <p:nvPr userDrawn="1"/>
        </p:nvGrpSpPr>
        <p:grpSpPr>
          <a:xfrm rot="10800000">
            <a:off x="3005961" y="6313578"/>
            <a:ext cx="9186039" cy="45719"/>
            <a:chOff x="1" y="6313580"/>
            <a:chExt cx="9186039" cy="457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85DE533-51EA-3D49-9C03-14DC69679354}"/>
                </a:ext>
              </a:extLst>
            </p:cNvPr>
            <p:cNvSpPr/>
            <p:nvPr userDrawn="1"/>
          </p:nvSpPr>
          <p:spPr>
            <a:xfrm flipV="1">
              <a:off x="1" y="6313580"/>
              <a:ext cx="4561732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E12ED5D-7CD9-5741-B9D5-5B76973F24E6}"/>
                </a:ext>
              </a:extLst>
            </p:cNvPr>
            <p:cNvSpPr/>
            <p:nvPr userDrawn="1"/>
          </p:nvSpPr>
          <p:spPr>
            <a:xfrm flipV="1">
              <a:off x="4561730" y="6313582"/>
              <a:ext cx="2224017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D4DA276-7B32-684F-88ED-9DCC6143510D}"/>
                </a:ext>
              </a:extLst>
            </p:cNvPr>
            <p:cNvSpPr/>
            <p:nvPr userDrawn="1"/>
          </p:nvSpPr>
          <p:spPr>
            <a:xfrm flipV="1">
              <a:off x="6785748" y="6313582"/>
              <a:ext cx="1418031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E86B2FB-C4DF-DF4C-9237-74F5513C2B41}"/>
                </a:ext>
              </a:extLst>
            </p:cNvPr>
            <p:cNvSpPr/>
            <p:nvPr userDrawn="1"/>
          </p:nvSpPr>
          <p:spPr>
            <a:xfrm flipV="1">
              <a:off x="8203779" y="6313583"/>
              <a:ext cx="982261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9E8E7B1-79ED-E949-8233-3435A7912CA1}"/>
              </a:ext>
            </a:extLst>
          </p:cNvPr>
          <p:cNvSpPr txBox="1"/>
          <p:nvPr userDrawn="1"/>
        </p:nvSpPr>
        <p:spPr>
          <a:xfrm>
            <a:off x="11475605" y="6360565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570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ayou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717CBEB-A2C3-1E37-9170-D4B1BD61B5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9089" y="5100721"/>
            <a:ext cx="1920494" cy="12598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5C45B6-46B0-184E-B18F-A2920A9AB4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4973"/>
          <a:stretch/>
        </p:blipFill>
        <p:spPr>
          <a:xfrm>
            <a:off x="8359316" y="1166200"/>
            <a:ext cx="3832684" cy="5691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A5B066-8059-C949-AEA0-571E7B4D7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11" y="665047"/>
            <a:ext cx="8156392" cy="1987336"/>
          </a:xfrm>
        </p:spPr>
        <p:txBody>
          <a:bodyPr anchor="b" anchorCtr="0">
            <a:normAutofit/>
          </a:bodyPr>
          <a:lstStyle>
            <a:lvl1pPr algn="ctr">
              <a:defRPr sz="480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52442A-998D-BA4A-B87F-38712FA6CF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511" y="2841946"/>
            <a:ext cx="8156392" cy="1887372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E285805-BC06-6048-92FB-92AA0CDB2774}"/>
              </a:ext>
            </a:extLst>
          </p:cNvPr>
          <p:cNvSpPr/>
          <p:nvPr userDrawn="1"/>
        </p:nvSpPr>
        <p:spPr>
          <a:xfrm>
            <a:off x="5643182" y="6354188"/>
            <a:ext cx="2968534" cy="319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61E1373-7937-2D41-AA02-6110B044F58F}"/>
              </a:ext>
            </a:extLst>
          </p:cNvPr>
          <p:cNvSpPr/>
          <p:nvPr userDrawn="1"/>
        </p:nvSpPr>
        <p:spPr>
          <a:xfrm>
            <a:off x="5643181" y="6354188"/>
            <a:ext cx="3073873" cy="319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43CA85-BDBA-ED4E-A0FE-4908A66332BA}"/>
              </a:ext>
            </a:extLst>
          </p:cNvPr>
          <p:cNvSpPr txBox="1"/>
          <p:nvPr userDrawn="1"/>
        </p:nvSpPr>
        <p:spPr>
          <a:xfrm>
            <a:off x="379090" y="6354188"/>
            <a:ext cx="8555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DB8CF"/>
                </a:solidFill>
                <a:latin typeface="Arial Black" panose="020B0A04020102020204" pitchFamily="34" charset="0"/>
              </a:rPr>
              <a:t>Educating Georgia's Future </a:t>
            </a: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by graduating students who are ready to learn, ready to live, and ready to lead.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85BEC16-9E99-3A47-9C9B-240C70D382D9}"/>
              </a:ext>
            </a:extLst>
          </p:cNvPr>
          <p:cNvGrpSpPr/>
          <p:nvPr userDrawn="1"/>
        </p:nvGrpSpPr>
        <p:grpSpPr>
          <a:xfrm>
            <a:off x="2" y="6313580"/>
            <a:ext cx="8638902" cy="45719"/>
            <a:chOff x="1" y="6313580"/>
            <a:chExt cx="9186039" cy="457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D6E2621-548B-B248-A4EE-018114110B86}"/>
                </a:ext>
              </a:extLst>
            </p:cNvPr>
            <p:cNvSpPr/>
            <p:nvPr userDrawn="1"/>
          </p:nvSpPr>
          <p:spPr>
            <a:xfrm flipV="1">
              <a:off x="1" y="6313580"/>
              <a:ext cx="4561732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7EDAD6-2D3C-D54A-BB31-5AEEA25107FF}"/>
                </a:ext>
              </a:extLst>
            </p:cNvPr>
            <p:cNvSpPr/>
            <p:nvPr userDrawn="1"/>
          </p:nvSpPr>
          <p:spPr>
            <a:xfrm flipV="1">
              <a:off x="4561730" y="6313582"/>
              <a:ext cx="2224017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6E636B7-92A6-EA45-8DB5-6BABC9AF0A89}"/>
                </a:ext>
              </a:extLst>
            </p:cNvPr>
            <p:cNvSpPr/>
            <p:nvPr userDrawn="1"/>
          </p:nvSpPr>
          <p:spPr>
            <a:xfrm flipV="1">
              <a:off x="6785748" y="6313582"/>
              <a:ext cx="1418031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028E30D-8498-324D-B321-3E24F0817316}"/>
                </a:ext>
              </a:extLst>
            </p:cNvPr>
            <p:cNvSpPr/>
            <p:nvPr userDrawn="1"/>
          </p:nvSpPr>
          <p:spPr>
            <a:xfrm flipV="1">
              <a:off x="8203779" y="6313583"/>
              <a:ext cx="982261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C944A91-C8AA-2847-85D3-78555ABC02CF}"/>
              </a:ext>
            </a:extLst>
          </p:cNvPr>
          <p:cNvSpPr txBox="1"/>
          <p:nvPr userDrawn="1"/>
        </p:nvSpPr>
        <p:spPr>
          <a:xfrm>
            <a:off x="11475605" y="6360565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762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ayou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7552A9A-A367-D05B-7443-294E267A6D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1505" y="5598156"/>
            <a:ext cx="1920494" cy="12598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973EFB-3179-894F-AF60-3B5447DFF3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8888" b="13764"/>
          <a:stretch/>
        </p:blipFill>
        <p:spPr>
          <a:xfrm>
            <a:off x="0" y="1484521"/>
            <a:ext cx="5243802" cy="4829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A5B066-8059-C949-AEA0-571E7B4D7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91" y="333633"/>
            <a:ext cx="10664079" cy="1679836"/>
          </a:xfrm>
        </p:spPr>
        <p:txBody>
          <a:bodyPr anchor="b" anchorCtr="0">
            <a:normAutofit/>
          </a:bodyPr>
          <a:lstStyle>
            <a:lvl1pPr algn="ctr">
              <a:defRPr sz="480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52442A-998D-BA4A-B87F-38712FA6CF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7311" y="2272081"/>
            <a:ext cx="6622020" cy="2457237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CE7E7B-4B24-094C-871A-7212D713BF16}"/>
              </a:ext>
            </a:extLst>
          </p:cNvPr>
          <p:cNvSpPr txBox="1"/>
          <p:nvPr userDrawn="1"/>
        </p:nvSpPr>
        <p:spPr>
          <a:xfrm>
            <a:off x="762179" y="6360437"/>
            <a:ext cx="677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Offering a holistic education to </a:t>
            </a:r>
            <a:r>
              <a:rPr lang="en-US" sz="1400" dirty="0">
                <a:solidFill>
                  <a:srgbClr val="3DB8CF"/>
                </a:solidFill>
                <a:latin typeface="Arial Black" panose="020B0A04020102020204" pitchFamily="34" charset="0"/>
              </a:rPr>
              <a:t>each and every child </a:t>
            </a: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in our state.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A57C96-3294-4645-BCFF-553D44360C35}"/>
              </a:ext>
            </a:extLst>
          </p:cNvPr>
          <p:cNvGrpSpPr/>
          <p:nvPr userDrawn="1"/>
        </p:nvGrpSpPr>
        <p:grpSpPr>
          <a:xfrm>
            <a:off x="1" y="6313580"/>
            <a:ext cx="9186039" cy="45719"/>
            <a:chOff x="1" y="6313580"/>
            <a:chExt cx="9186039" cy="4571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21E0B0A-46A3-3244-95AE-9E847C9A2AA5}"/>
                </a:ext>
              </a:extLst>
            </p:cNvPr>
            <p:cNvSpPr/>
            <p:nvPr userDrawn="1"/>
          </p:nvSpPr>
          <p:spPr>
            <a:xfrm flipV="1">
              <a:off x="1" y="6313580"/>
              <a:ext cx="4561732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BF75C0E-7DC7-074E-9B0E-3DD130488456}"/>
                </a:ext>
              </a:extLst>
            </p:cNvPr>
            <p:cNvSpPr/>
            <p:nvPr userDrawn="1"/>
          </p:nvSpPr>
          <p:spPr>
            <a:xfrm flipV="1">
              <a:off x="4561730" y="6313582"/>
              <a:ext cx="2224017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FF0CB4E-DC96-B846-B0AE-8FF4E69FDEF7}"/>
                </a:ext>
              </a:extLst>
            </p:cNvPr>
            <p:cNvSpPr/>
            <p:nvPr userDrawn="1"/>
          </p:nvSpPr>
          <p:spPr>
            <a:xfrm flipV="1">
              <a:off x="6785748" y="6313582"/>
              <a:ext cx="1418031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A955CAB-B66C-164E-B593-B44C8B1DF111}"/>
                </a:ext>
              </a:extLst>
            </p:cNvPr>
            <p:cNvSpPr/>
            <p:nvPr userDrawn="1"/>
          </p:nvSpPr>
          <p:spPr>
            <a:xfrm flipV="1">
              <a:off x="8203779" y="6313583"/>
              <a:ext cx="982261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94180BD-900A-F64B-B2AA-1F2A94E9B167}"/>
              </a:ext>
            </a:extLst>
          </p:cNvPr>
          <p:cNvSpPr txBox="1"/>
          <p:nvPr userDrawn="1"/>
        </p:nvSpPr>
        <p:spPr>
          <a:xfrm>
            <a:off x="0" y="6360565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938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Elemen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7CA68D82-93D7-8DE8-329F-AA3D94E90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1505" y="5598156"/>
            <a:ext cx="1920494" cy="1259844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2A2C214-9B58-89D9-CC3F-918EFF5B64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656" y="1371599"/>
            <a:ext cx="3092939" cy="51156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499443D-2D5E-2442-88F8-55635781510F}"/>
              </a:ext>
            </a:extLst>
          </p:cNvPr>
          <p:cNvGrpSpPr/>
          <p:nvPr userDrawn="1"/>
        </p:nvGrpSpPr>
        <p:grpSpPr>
          <a:xfrm>
            <a:off x="1" y="6313580"/>
            <a:ext cx="9186039" cy="45719"/>
            <a:chOff x="1" y="6313580"/>
            <a:chExt cx="9186039" cy="4571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20B8F4B-A8C1-E34E-BE9C-E19725BF69FD}"/>
                </a:ext>
              </a:extLst>
            </p:cNvPr>
            <p:cNvSpPr/>
            <p:nvPr userDrawn="1"/>
          </p:nvSpPr>
          <p:spPr>
            <a:xfrm flipV="1">
              <a:off x="1" y="6313580"/>
              <a:ext cx="4561732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0F98552-52F4-9047-AF2B-B564254B6122}"/>
                </a:ext>
              </a:extLst>
            </p:cNvPr>
            <p:cNvSpPr/>
            <p:nvPr userDrawn="1"/>
          </p:nvSpPr>
          <p:spPr>
            <a:xfrm flipV="1">
              <a:off x="4561730" y="6313582"/>
              <a:ext cx="2224017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2832512-5415-9F4A-B3DE-A1835FD042C1}"/>
                </a:ext>
              </a:extLst>
            </p:cNvPr>
            <p:cNvSpPr/>
            <p:nvPr userDrawn="1"/>
          </p:nvSpPr>
          <p:spPr>
            <a:xfrm flipV="1">
              <a:off x="6785748" y="6313582"/>
              <a:ext cx="1418031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6512A3A-AA39-464C-BDFF-3917ADF83DE3}"/>
                </a:ext>
              </a:extLst>
            </p:cNvPr>
            <p:cNvSpPr/>
            <p:nvPr userDrawn="1"/>
          </p:nvSpPr>
          <p:spPr>
            <a:xfrm flipV="1">
              <a:off x="8203779" y="6313583"/>
              <a:ext cx="982261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2746B0C-6E9A-E349-9824-476F78973D02}"/>
              </a:ext>
            </a:extLst>
          </p:cNvPr>
          <p:cNvSpPr txBox="1"/>
          <p:nvPr userDrawn="1"/>
        </p:nvSpPr>
        <p:spPr>
          <a:xfrm>
            <a:off x="500001" y="6399856"/>
            <a:ext cx="877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r"/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CE7F4F-2521-264B-94DA-13FD797D5CD4}"/>
              </a:ext>
            </a:extLst>
          </p:cNvPr>
          <p:cNvSpPr txBox="1"/>
          <p:nvPr userDrawn="1"/>
        </p:nvSpPr>
        <p:spPr>
          <a:xfrm>
            <a:off x="1" y="6390382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B3A2279-D152-8B4B-BC54-45EC55B9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493" y="370703"/>
            <a:ext cx="8487507" cy="2294037"/>
          </a:xfrm>
        </p:spPr>
        <p:txBody>
          <a:bodyPr anchor="b" anchorCtr="0">
            <a:normAutofit/>
          </a:bodyPr>
          <a:lstStyle>
            <a:lvl1pPr algn="ctr">
              <a:defRPr sz="480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0021164-9EA7-1847-8908-C5880460C7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42493" y="2841945"/>
            <a:ext cx="8487507" cy="2137827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518899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Elemen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23D54688-6E77-2C98-2294-69C0FFAFAB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1505" y="5598156"/>
            <a:ext cx="1920494" cy="125984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499443D-2D5E-2442-88F8-55635781510F}"/>
              </a:ext>
            </a:extLst>
          </p:cNvPr>
          <p:cNvGrpSpPr/>
          <p:nvPr userDrawn="1"/>
        </p:nvGrpSpPr>
        <p:grpSpPr>
          <a:xfrm>
            <a:off x="1" y="6313580"/>
            <a:ext cx="9186039" cy="45719"/>
            <a:chOff x="1" y="6313580"/>
            <a:chExt cx="9186039" cy="4571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20B8F4B-A8C1-E34E-BE9C-E19725BF69FD}"/>
                </a:ext>
              </a:extLst>
            </p:cNvPr>
            <p:cNvSpPr/>
            <p:nvPr userDrawn="1"/>
          </p:nvSpPr>
          <p:spPr>
            <a:xfrm flipV="1">
              <a:off x="1" y="6313580"/>
              <a:ext cx="4561732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0F98552-52F4-9047-AF2B-B564254B6122}"/>
                </a:ext>
              </a:extLst>
            </p:cNvPr>
            <p:cNvSpPr/>
            <p:nvPr userDrawn="1"/>
          </p:nvSpPr>
          <p:spPr>
            <a:xfrm flipV="1">
              <a:off x="4561730" y="6313582"/>
              <a:ext cx="2224017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2832512-5415-9F4A-B3DE-A1835FD042C1}"/>
                </a:ext>
              </a:extLst>
            </p:cNvPr>
            <p:cNvSpPr/>
            <p:nvPr userDrawn="1"/>
          </p:nvSpPr>
          <p:spPr>
            <a:xfrm flipV="1">
              <a:off x="6785748" y="6313582"/>
              <a:ext cx="1418031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6512A3A-AA39-464C-BDFF-3917ADF83DE3}"/>
                </a:ext>
              </a:extLst>
            </p:cNvPr>
            <p:cNvSpPr/>
            <p:nvPr userDrawn="1"/>
          </p:nvSpPr>
          <p:spPr>
            <a:xfrm flipV="1">
              <a:off x="8203779" y="6313583"/>
              <a:ext cx="982261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2746B0C-6E9A-E349-9824-476F78973D02}"/>
              </a:ext>
            </a:extLst>
          </p:cNvPr>
          <p:cNvSpPr txBox="1"/>
          <p:nvPr userDrawn="1"/>
        </p:nvSpPr>
        <p:spPr>
          <a:xfrm>
            <a:off x="500001" y="6399856"/>
            <a:ext cx="877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400" b="1" dirty="0">
                <a:solidFill>
                  <a:srgbClr val="1186CA"/>
                </a:solidFill>
              </a:rPr>
              <a:t>|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r"/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CE7F4F-2521-264B-94DA-13FD797D5CD4}"/>
              </a:ext>
            </a:extLst>
          </p:cNvPr>
          <p:cNvSpPr txBox="1"/>
          <p:nvPr userDrawn="1"/>
        </p:nvSpPr>
        <p:spPr>
          <a:xfrm>
            <a:off x="1" y="6390382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B3A2279-D152-8B4B-BC54-45EC55B9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493" y="370703"/>
            <a:ext cx="8487507" cy="2294037"/>
          </a:xfrm>
        </p:spPr>
        <p:txBody>
          <a:bodyPr anchor="b" anchorCtr="0">
            <a:normAutofit/>
          </a:bodyPr>
          <a:lstStyle>
            <a:lvl1pPr algn="ctr">
              <a:defRPr sz="480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0021164-9EA7-1847-8908-C5880460C7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42493" y="2841945"/>
            <a:ext cx="8487507" cy="2137827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FCC496-56AE-D7BA-E5A3-ADDAD05BD0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516" y="1265063"/>
            <a:ext cx="3077604" cy="522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30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F79BD0-8707-0E44-988E-38DBD59EB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B678A1-AE6C-BC48-91DE-D41D7CA16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3568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85" r:id="rId8"/>
    <p:sldLayoutId id="2147483686" r:id="rId9"/>
    <p:sldLayoutId id="2147483687" r:id="rId10"/>
    <p:sldLayoutId id="2147483689" r:id="rId11"/>
    <p:sldLayoutId id="2147483690" r:id="rId12"/>
    <p:sldLayoutId id="2147483688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91" r:id="rId28"/>
    <p:sldLayoutId id="2147483677" r:id="rId29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44883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faithandscripture.blogspot.com/2017/07/hermeneutic-circle-and-asking-better.html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search/milk" TargetMode="External"/><Relationship Id="rId2" Type="http://schemas.openxmlformats.org/officeDocument/2006/relationships/image" Target="../media/image41.1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researchparent.com/if-you-give-a-mouse-a-cookie/" TargetMode="Externa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storicamente.org/poidomani-the-walking-dead" TargetMode="External"/><Relationship Id="rId4" Type="http://schemas.openxmlformats.org/officeDocument/2006/relationships/image" Target="../media/image2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jpeg"/><Relationship Id="rId5" Type="http://schemas.openxmlformats.org/officeDocument/2006/relationships/hyperlink" Target="https://www.trilithstudios.com/" TargetMode="External"/><Relationship Id="rId4" Type="http://schemas.openxmlformats.org/officeDocument/2006/relationships/image" Target="../media/image2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asketball_through_hoop.jpg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creativecommons.org/licenses/by-sa/3.0/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christy.Todd@doe.k12.ga.us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8.xml"/><Relationship Id="rId4" Type="http://schemas.openxmlformats.org/officeDocument/2006/relationships/hyperlink" Target="http://www.facebook.com/GATeacher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88460&amp;picture=heavy-construction-equipment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52893&amp;picture=handshake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9A3E8-57FC-1143-B912-B2FAC43E4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0312" y="905882"/>
            <a:ext cx="10109771" cy="1746969"/>
          </a:xfrm>
        </p:spPr>
        <p:txBody>
          <a:bodyPr/>
          <a:lstStyle/>
          <a:p>
            <a:r>
              <a:rPr lang="en-US" dirty="0"/>
              <a:t>Reflections from a Teacher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4D1F68-F0CA-584E-9CC7-504294CC5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0694" y="2806776"/>
            <a:ext cx="10909005" cy="1398374"/>
          </a:xfrm>
        </p:spPr>
        <p:txBody>
          <a:bodyPr>
            <a:normAutofit/>
          </a:bodyPr>
          <a:lstStyle/>
          <a:p>
            <a:r>
              <a:rPr lang="en-US" sz="2800" dirty="0"/>
              <a:t>2024 GaTOTY Christy Todd</a:t>
            </a:r>
          </a:p>
          <a:p>
            <a:r>
              <a:rPr lang="en-US" sz="2800" dirty="0"/>
              <a:t>January 5, 2024</a:t>
            </a:r>
          </a:p>
        </p:txBody>
      </p:sp>
    </p:spTree>
    <p:extLst>
      <p:ext uri="{BB962C8B-B14F-4D97-AF65-F5344CB8AC3E}">
        <p14:creationId xmlns:p14="http://schemas.microsoft.com/office/powerpoint/2010/main" val="2515158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women smiling for a photo&#10;&#10;Description automatically generated">
            <a:extLst>
              <a:ext uri="{FF2B5EF4-FFF2-40B4-BE49-F238E27FC236}">
                <a16:creationId xmlns:a16="http://schemas.microsoft.com/office/drawing/2014/main" id="{A2DACABE-1E81-6E53-13E0-995475D0C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90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in a meeting&#10;&#10;Description automatically generated">
            <a:extLst>
              <a:ext uri="{FF2B5EF4-FFF2-40B4-BE49-F238E27FC236}">
                <a16:creationId xmlns:a16="http://schemas.microsoft.com/office/drawing/2014/main" id="{594C9829-6644-9E85-7878-5FAE056A11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66" r="19667"/>
          <a:stretch/>
        </p:blipFill>
        <p:spPr>
          <a:xfrm>
            <a:off x="3048000" y="0"/>
            <a:ext cx="6096000" cy="685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22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374C7BEB-A1A8-1AC3-E756-29D863172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674" y="1830825"/>
            <a:ext cx="9500652" cy="211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76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erson in a suit holding onto two cliffs&#10;&#10;Description automatically generated">
            <a:extLst>
              <a:ext uri="{FF2B5EF4-FFF2-40B4-BE49-F238E27FC236}">
                <a16:creationId xmlns:a16="http://schemas.microsoft.com/office/drawing/2014/main" id="{B2097067-A96C-0963-108F-A96BFB575E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036" b="339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54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brick building&#10;&#10;Description automatically generated">
            <a:extLst>
              <a:ext uri="{FF2B5EF4-FFF2-40B4-BE49-F238E27FC236}">
                <a16:creationId xmlns:a16="http://schemas.microsoft.com/office/drawing/2014/main" id="{BCA367BC-E7E0-06C0-F932-177BEBF87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351" y="222812"/>
            <a:ext cx="5995297" cy="663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21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lass of milk being poured&#10;&#10;Description automatically generated">
            <a:extLst>
              <a:ext uri="{FF2B5EF4-FFF2-40B4-BE49-F238E27FC236}">
                <a16:creationId xmlns:a16="http://schemas.microsoft.com/office/drawing/2014/main" id="{407D35F6-8F34-95D3-E4FE-F9AF2070D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30311" y="323062"/>
            <a:ext cx="3458268" cy="5187401"/>
          </a:xfrm>
          <a:prstGeom prst="rect">
            <a:avLst/>
          </a:prstGeom>
        </p:spPr>
      </p:pic>
      <p:pic>
        <p:nvPicPr>
          <p:cNvPr id="6" name="Picture 5" descr="A book cover of a mouse holding cookies&#10;&#10;Description automatically generated">
            <a:extLst>
              <a:ext uri="{FF2B5EF4-FFF2-40B4-BE49-F238E27FC236}">
                <a16:creationId xmlns:a16="http://schemas.microsoft.com/office/drawing/2014/main" id="{75C20C3D-6FF4-8D29-625D-243B826BD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338262" y="323850"/>
            <a:ext cx="4714875" cy="5295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89F94B-6388-3568-217E-5C01ABCE5898}"/>
              </a:ext>
            </a:extLst>
          </p:cNvPr>
          <p:cNvSpPr txBox="1"/>
          <p:nvPr/>
        </p:nvSpPr>
        <p:spPr>
          <a:xfrm>
            <a:off x="1576388" y="5657850"/>
            <a:ext cx="4238625" cy="31750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r>
              <a:rPr lang="en-US" sz="1200" dirty="0"/>
              <a:t>The Photo by </a:t>
            </a:r>
            <a:r>
              <a:rPr lang="en-US" sz="1200" err="1"/>
              <a:t>PhotoAuthor</a:t>
            </a:r>
            <a:r>
              <a:rPr lang="en-US" sz="1200" dirty="0"/>
              <a:t> is licensed under CCYYSA.</a:t>
            </a:r>
            <a:endParaRPr lang="en-US" sz="12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300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use holding a cookie&#10;&#10;Description automatically generated">
            <a:extLst>
              <a:ext uri="{FF2B5EF4-FFF2-40B4-BE49-F238E27FC236}">
                <a16:creationId xmlns:a16="http://schemas.microsoft.com/office/drawing/2014/main" id="{C132D8A7-0745-5B25-5E76-4E80ABCB7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675" y="49675"/>
            <a:ext cx="6758650" cy="675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94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C7AE0B6D-E3DE-5983-2EB7-0C5126C04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889" y="571127"/>
            <a:ext cx="8915882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If new business comes to Georgia, </a:t>
            </a: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BDEE98C3-5D2B-7EF2-3195-50322FFE7D5C}"/>
              </a:ext>
            </a:extLst>
          </p:cNvPr>
          <p:cNvSpPr txBox="1">
            <a:spLocks/>
          </p:cNvSpPr>
          <p:nvPr/>
        </p:nvSpPr>
        <p:spPr>
          <a:xfrm>
            <a:off x="1067282" y="3850101"/>
            <a:ext cx="113214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4488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0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then you’ll need new employees you can hire.</a:t>
            </a:r>
          </a:p>
        </p:txBody>
      </p:sp>
      <p:pic>
        <p:nvPicPr>
          <p:cNvPr id="23" name="Picture 22" descr="A black and white symbol with a person and a graph&#10;&#10;Description automatically generated">
            <a:extLst>
              <a:ext uri="{FF2B5EF4-FFF2-40B4-BE49-F238E27FC236}">
                <a16:creationId xmlns:a16="http://schemas.microsoft.com/office/drawing/2014/main" id="{5A364DE4-B2CD-A685-32B8-9E15B6759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461" y="4744462"/>
            <a:ext cx="2095741" cy="2095741"/>
          </a:xfrm>
          <a:prstGeom prst="rect">
            <a:avLst/>
          </a:prstGeom>
        </p:spPr>
      </p:pic>
      <p:pic>
        <p:nvPicPr>
          <p:cNvPr id="24" name="Picture 23" descr="A black outline of a state&#10;&#10;Description automatically generated">
            <a:extLst>
              <a:ext uri="{FF2B5EF4-FFF2-40B4-BE49-F238E27FC236}">
                <a16:creationId xmlns:a16="http://schemas.microsoft.com/office/drawing/2014/main" id="{23F0649F-1353-ABCF-1F71-F6C735034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697" y="1500386"/>
            <a:ext cx="2696660" cy="269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1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B254F977-FBDB-79FE-87C0-46EDFC1A3E0B}"/>
              </a:ext>
            </a:extLst>
          </p:cNvPr>
          <p:cNvSpPr txBox="1">
            <a:spLocks/>
          </p:cNvSpPr>
          <p:nvPr/>
        </p:nvSpPr>
        <p:spPr>
          <a:xfrm>
            <a:off x="-622622" y="715156"/>
            <a:ext cx="113214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4488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0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If you need new employees you can hire,</a:t>
            </a:r>
          </a:p>
        </p:txBody>
      </p:sp>
      <p:pic>
        <p:nvPicPr>
          <p:cNvPr id="5" name="Picture 4" descr="A black and white symbol with a person and a graph&#10;&#10;Description automatically generated">
            <a:extLst>
              <a:ext uri="{FF2B5EF4-FFF2-40B4-BE49-F238E27FC236}">
                <a16:creationId xmlns:a16="http://schemas.microsoft.com/office/drawing/2014/main" id="{907B4D67-2006-2128-8964-65C7784F3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190" y="1751297"/>
            <a:ext cx="2095741" cy="2095741"/>
          </a:xfrm>
          <a:prstGeom prst="rect">
            <a:avLst/>
          </a:prstGeom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AEC20528-C763-93D9-6761-7DF0BB85B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29" y="3359337"/>
            <a:ext cx="1154960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people will first need an excellent education.</a:t>
            </a:r>
          </a:p>
        </p:txBody>
      </p:sp>
      <p:pic>
        <p:nvPicPr>
          <p:cNvPr id="14" name="Picture 13" descr="A black graduation cap with tassel&#10;&#10;Description automatically generated">
            <a:extLst>
              <a:ext uri="{FF2B5EF4-FFF2-40B4-BE49-F238E27FC236}">
                <a16:creationId xmlns:a16="http://schemas.microsoft.com/office/drawing/2014/main" id="{CAD4C859-9E16-B27B-71AB-965EAA3F1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4209" y="4340747"/>
            <a:ext cx="2517253" cy="251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8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D6A5B9E-9D67-78F2-842E-6D62112ED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070" y="95953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If people need an excellent education,</a:t>
            </a:r>
          </a:p>
        </p:txBody>
      </p:sp>
      <p:pic>
        <p:nvPicPr>
          <p:cNvPr id="7" name="Picture 6" descr="A black graduation cap with tassel&#10;&#10;Description automatically generated">
            <a:extLst>
              <a:ext uri="{FF2B5EF4-FFF2-40B4-BE49-F238E27FC236}">
                <a16:creationId xmlns:a16="http://schemas.microsoft.com/office/drawing/2014/main" id="{4102CDC3-10C0-276B-71C4-58E5BF5F6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373" y="2141847"/>
            <a:ext cx="1912815" cy="1912815"/>
          </a:xfrm>
          <a:prstGeom prst="rect">
            <a:avLst/>
          </a:prstGeom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A520A4F9-31BE-10B6-1297-9D81FEFB183C}"/>
              </a:ext>
            </a:extLst>
          </p:cNvPr>
          <p:cNvSpPr txBox="1">
            <a:spLocks/>
          </p:cNvSpPr>
          <p:nvPr/>
        </p:nvSpPr>
        <p:spPr>
          <a:xfrm>
            <a:off x="1874373" y="3897479"/>
            <a:ext cx="8602994" cy="1007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4488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defTabSz="685800">
              <a:spcAft>
                <a:spcPts val="600"/>
              </a:spcAft>
            </a:pPr>
            <a:r>
              <a:rPr lang="en-US" sz="4000" b="0" kern="1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they must have excellent teachers.</a:t>
            </a:r>
            <a:endParaRPr lang="en-US" sz="4000" b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Picture 9" descr="A person standing in front of a white board&#10;&#10;Description automatically generated">
            <a:extLst>
              <a:ext uri="{FF2B5EF4-FFF2-40B4-BE49-F238E27FC236}">
                <a16:creationId xmlns:a16="http://schemas.microsoft.com/office/drawing/2014/main" id="{9CB42E4D-5D05-937B-69E8-557C3CB38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344" y="4726445"/>
            <a:ext cx="2044929" cy="204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4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map with a pin on it&#10;&#10;Description automatically generated">
            <a:extLst>
              <a:ext uri="{FF2B5EF4-FFF2-40B4-BE49-F238E27FC236}">
                <a16:creationId xmlns:a16="http://schemas.microsoft.com/office/drawing/2014/main" id="{BC922134-CACE-106F-DA66-CD7B52A1A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71" y="193118"/>
            <a:ext cx="4762500" cy="4762500"/>
          </a:xfrm>
          <a:prstGeom prst="rect">
            <a:avLst/>
          </a:prstGeom>
        </p:spPr>
      </p:pic>
      <p:pic>
        <p:nvPicPr>
          <p:cNvPr id="8" name="Picture 7" descr="A person and child on a cow&#10;&#10;Description automatically generated">
            <a:extLst>
              <a:ext uri="{FF2B5EF4-FFF2-40B4-BE49-F238E27FC236}">
                <a16:creationId xmlns:a16="http://schemas.microsoft.com/office/drawing/2014/main" id="{98DF2317-977E-EF93-3528-B4B2054EC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160" y="193118"/>
            <a:ext cx="3993531" cy="2879557"/>
          </a:xfrm>
          <a:prstGeom prst="rect">
            <a:avLst/>
          </a:prstGeom>
        </p:spPr>
      </p:pic>
      <p:pic>
        <p:nvPicPr>
          <p:cNvPr id="10" name="Picture 9" descr="A road with cars and buildings in the background&#10;&#10;Description automatically generated">
            <a:extLst>
              <a:ext uri="{FF2B5EF4-FFF2-40B4-BE49-F238E27FC236}">
                <a16:creationId xmlns:a16="http://schemas.microsoft.com/office/drawing/2014/main" id="{EA5FF362-8051-6E0B-FF05-50845455CE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993412" y="3276599"/>
            <a:ext cx="4607291" cy="287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8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3DEA5E28-62F8-B5AA-1C02-01CFA988FF85}"/>
              </a:ext>
            </a:extLst>
          </p:cNvPr>
          <p:cNvSpPr txBox="1">
            <a:spLocks/>
          </p:cNvSpPr>
          <p:nvPr/>
        </p:nvSpPr>
        <p:spPr>
          <a:xfrm>
            <a:off x="6225230" y="1414172"/>
            <a:ext cx="5334930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4488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b="0" dirty="0">
                <a:solidFill>
                  <a:schemeClr val="tx1"/>
                </a:solidFill>
                <a:latin typeface="+mj-lt"/>
                <a:cs typeface="+mj-cs"/>
              </a:rPr>
              <a:t>If you need excellent teachers,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4" descr="A person standing in front of a white board&#10;&#10;Description automatically generated">
            <a:extLst>
              <a:ext uri="{FF2B5EF4-FFF2-40B4-BE49-F238E27FC236}">
                <a16:creationId xmlns:a16="http://schemas.microsoft.com/office/drawing/2014/main" id="{9A0F4758-A6EF-6E64-8358-D6677298B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3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181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3DEA5E28-62F8-B5AA-1C02-01CFA988FF85}"/>
              </a:ext>
            </a:extLst>
          </p:cNvPr>
          <p:cNvSpPr txBox="1">
            <a:spLocks/>
          </p:cNvSpPr>
          <p:nvPr/>
        </p:nvSpPr>
        <p:spPr>
          <a:xfrm>
            <a:off x="6225230" y="1685771"/>
            <a:ext cx="5334930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4488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100" b="0" dirty="0">
                <a:solidFill>
                  <a:schemeClr val="tx1"/>
                </a:solidFill>
                <a:latin typeface="+mj-lt"/>
                <a:cs typeface="+mj-cs"/>
              </a:rPr>
              <a:t>You need to make Georgia the </a:t>
            </a:r>
          </a:p>
          <a:p>
            <a:pPr algn="ctr">
              <a:spcAft>
                <a:spcPts val="600"/>
              </a:spcAft>
            </a:pPr>
            <a:r>
              <a:rPr lang="en-US" sz="5100" b="0" dirty="0">
                <a:solidFill>
                  <a:schemeClr val="tx1"/>
                </a:solidFill>
                <a:latin typeface="+mj-lt"/>
                <a:cs typeface="+mj-cs"/>
              </a:rPr>
              <a:t>#1 State for Teachers to Work.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Picture 3" descr="A drawing of a medal&#10;&#10;Description automatically generated">
            <a:extLst>
              <a:ext uri="{FF2B5EF4-FFF2-40B4-BE49-F238E27FC236}">
                <a16:creationId xmlns:a16="http://schemas.microsoft.com/office/drawing/2014/main" id="{A2DD01B8-DA14-C6F2-2E28-6B327BC5B3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3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578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C8149-0118-812E-0A69-3CFE3215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869" y="1947766"/>
            <a:ext cx="3906261" cy="2285608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THE END</a:t>
            </a:r>
          </a:p>
        </p:txBody>
      </p:sp>
      <p:pic>
        <p:nvPicPr>
          <p:cNvPr id="8" name="Picture 7" descr="A sticker of a glass of milk and cookies&#10;&#10;Description automatically generated">
            <a:extLst>
              <a:ext uri="{FF2B5EF4-FFF2-40B4-BE49-F238E27FC236}">
                <a16:creationId xmlns:a16="http://schemas.microsoft.com/office/drawing/2014/main" id="{135A323D-DD9C-9F80-AACB-DCBB51E31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337" y="2844051"/>
            <a:ext cx="2778647" cy="277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44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9C98FC09-A475-1635-2509-E044A7CCFED4}"/>
              </a:ext>
            </a:extLst>
          </p:cNvPr>
          <p:cNvSpPr txBox="1">
            <a:spLocks/>
          </p:cNvSpPr>
          <p:nvPr/>
        </p:nvSpPr>
        <p:spPr>
          <a:xfrm>
            <a:off x="1144447" y="223239"/>
            <a:ext cx="102079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4488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Positive Progress</a:t>
            </a:r>
          </a:p>
        </p:txBody>
      </p:sp>
      <p:pic>
        <p:nvPicPr>
          <p:cNvPr id="1030" name="Picture 6" descr="Superintendent Woods and 2022 Georgia Teacher of the Year Cherie Goldman  Release Teacher Burnout Task Force Report - AllOnGeorgia">
            <a:extLst>
              <a:ext uri="{FF2B5EF4-FFF2-40B4-BE49-F238E27FC236}">
                <a16:creationId xmlns:a16="http://schemas.microsoft.com/office/drawing/2014/main" id="{E625E791-8732-8C24-45D5-F7F48D0C8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359" y="1803538"/>
            <a:ext cx="5353187" cy="325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oup of women working on a project&#10;&#10;Description automatically generated">
            <a:extLst>
              <a:ext uri="{FF2B5EF4-FFF2-40B4-BE49-F238E27FC236}">
                <a16:creationId xmlns:a16="http://schemas.microsoft.com/office/drawing/2014/main" id="{2E6AB63C-10CC-8BB3-FAE2-5B34CDF11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447" y="1548801"/>
            <a:ext cx="3114814" cy="4018621"/>
          </a:xfrm>
          <a:prstGeom prst="rect">
            <a:avLst/>
          </a:prstGeom>
        </p:spPr>
      </p:pic>
      <p:pic>
        <p:nvPicPr>
          <p:cNvPr id="1026" name="Picture 2" descr="Top Ten Issues – Georgia Partnership for Excellence in Education">
            <a:extLst>
              <a:ext uri="{FF2B5EF4-FFF2-40B4-BE49-F238E27FC236}">
                <a16:creationId xmlns:a16="http://schemas.microsoft.com/office/drawing/2014/main" id="{AA082D0A-A893-2115-D127-ABBD2B7AD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236" y="1548802"/>
            <a:ext cx="3013036" cy="401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36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9C98FC09-A475-1635-2509-E044A7CCFED4}"/>
              </a:ext>
            </a:extLst>
          </p:cNvPr>
          <p:cNvSpPr txBox="1">
            <a:spLocks/>
          </p:cNvSpPr>
          <p:nvPr/>
        </p:nvSpPr>
        <p:spPr>
          <a:xfrm>
            <a:off x="1144447" y="148231"/>
            <a:ext cx="102079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4488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Positive Progress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E4F9C6-7E29-6CD9-7A09-D59DC3690530}"/>
              </a:ext>
            </a:extLst>
          </p:cNvPr>
          <p:cNvSpPr txBox="1"/>
          <p:nvPr/>
        </p:nvSpPr>
        <p:spPr>
          <a:xfrm>
            <a:off x="1030146" y="1231555"/>
            <a:ext cx="108265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Teacher pay raise of $7,000 over the past 5 years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$2,000 in retention bonuses from COVID funds &amp; state surplus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Free Mental Health Counseling, Financial, and Legal resources through the GA Public Employee Assistance Program</a:t>
            </a:r>
          </a:p>
          <a:p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GaLEADS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teacher evaluation system (pilot) that provides differentiated feedback &amp; supports based on teacher experience</a:t>
            </a:r>
          </a:p>
        </p:txBody>
      </p:sp>
    </p:spTree>
    <p:extLst>
      <p:ext uri="{BB962C8B-B14F-4D97-AF65-F5344CB8AC3E}">
        <p14:creationId xmlns:p14="http://schemas.microsoft.com/office/powerpoint/2010/main" val="23502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9C98FC09-A475-1635-2509-E044A7CCFED4}"/>
              </a:ext>
            </a:extLst>
          </p:cNvPr>
          <p:cNvSpPr txBox="1">
            <a:spLocks/>
          </p:cNvSpPr>
          <p:nvPr/>
        </p:nvSpPr>
        <p:spPr>
          <a:xfrm>
            <a:off x="1144447" y="353714"/>
            <a:ext cx="102079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4488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Positive Progress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E4F9C6-7E29-6CD9-7A09-D59DC3690530}"/>
              </a:ext>
            </a:extLst>
          </p:cNvPr>
          <p:cNvSpPr txBox="1"/>
          <p:nvPr/>
        </p:nvSpPr>
        <p:spPr>
          <a:xfrm>
            <a:off x="1030147" y="1761699"/>
            <a:ext cx="103222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Teacher Tax Credits of up to $15,000 over 5 years for new teacher hires working in rural and/or low performing schools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$11 million in state-funded grants for teacher endorsements and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GaTAPP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scholarships in high-need areas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Option for retired teachers to return to work full time in high-need subject areas while receiving TRS benefits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50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in a chair&#10;&#10;Description automatically generated">
            <a:extLst>
              <a:ext uri="{FF2B5EF4-FFF2-40B4-BE49-F238E27FC236}">
                <a16:creationId xmlns:a16="http://schemas.microsoft.com/office/drawing/2014/main" id="{778123FD-DA64-550B-3059-A9C513BF2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48" y="685659"/>
            <a:ext cx="11748104" cy="548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1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urvey&#10;&#10;Description automatically generated">
            <a:extLst>
              <a:ext uri="{FF2B5EF4-FFF2-40B4-BE49-F238E27FC236}">
                <a16:creationId xmlns:a16="http://schemas.microsoft.com/office/drawing/2014/main" id="{2FA865E8-F5ED-4467-B0B3-54339F4C1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4" y="721360"/>
            <a:ext cx="12196574" cy="541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75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17D4148-2E0A-1D5C-07E8-9AF0E59AC6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6" t="2370" r="31335" b="29926"/>
          <a:stretch/>
        </p:blipFill>
        <p:spPr bwMode="auto">
          <a:xfrm>
            <a:off x="8336280" y="175749"/>
            <a:ext cx="3525520" cy="622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ue and white schedule&#10;&#10;Description automatically generated">
            <a:extLst>
              <a:ext uri="{FF2B5EF4-FFF2-40B4-BE49-F238E27FC236}">
                <a16:creationId xmlns:a16="http://schemas.microsoft.com/office/drawing/2014/main" id="{C7B7C533-425F-1BBF-ADFB-E59EFF2CEE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04" b="1"/>
          <a:stretch/>
        </p:blipFill>
        <p:spPr>
          <a:xfrm>
            <a:off x="111760" y="107204"/>
            <a:ext cx="7573432" cy="5456968"/>
          </a:xfrm>
          <a:prstGeom prst="rect">
            <a:avLst/>
          </a:prstGeom>
        </p:spPr>
      </p:pic>
      <p:pic>
        <p:nvPicPr>
          <p:cNvPr id="4" name="Picture 3" descr="A list of classes and time&#10;&#10;Description automatically generated with medium confidence">
            <a:extLst>
              <a:ext uri="{FF2B5EF4-FFF2-40B4-BE49-F238E27FC236}">
                <a16:creationId xmlns:a16="http://schemas.microsoft.com/office/drawing/2014/main" id="{17F23ECA-95F4-FA8F-B216-6FFC26CFF1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86" r="36000" b="-2137"/>
          <a:stretch/>
        </p:blipFill>
        <p:spPr>
          <a:xfrm>
            <a:off x="1544320" y="3286102"/>
            <a:ext cx="7122160" cy="339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998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showing the same age&#10;&#10;Description automatically generated with medium confidence">
            <a:extLst>
              <a:ext uri="{FF2B5EF4-FFF2-40B4-BE49-F238E27FC236}">
                <a16:creationId xmlns:a16="http://schemas.microsoft.com/office/drawing/2014/main" id="{F169386E-9557-89C3-3A09-15886FBA3E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47" b="2262"/>
          <a:stretch/>
        </p:blipFill>
        <p:spPr>
          <a:xfrm>
            <a:off x="3352800" y="136634"/>
            <a:ext cx="5412828" cy="660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9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colorful papers and a backpack&#10;&#10;Description automatically generated">
            <a:extLst>
              <a:ext uri="{FF2B5EF4-FFF2-40B4-BE49-F238E27FC236}">
                <a16:creationId xmlns:a16="http://schemas.microsoft.com/office/drawing/2014/main" id="{FFF04F5D-198E-145A-4D9B-9B8915978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323" y="3671316"/>
            <a:ext cx="2994145" cy="1916253"/>
          </a:xfrm>
          <a:prstGeom prst="rect">
            <a:avLst/>
          </a:prstGeom>
        </p:spPr>
      </p:pic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57231CD7-EC65-EAD9-703E-0B958175D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316" y="1045397"/>
            <a:ext cx="4732940" cy="1739356"/>
          </a:xfrm>
          <a:prstGeom prst="rect">
            <a:avLst/>
          </a:prstGeom>
        </p:spPr>
      </p:pic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erial view of a large building&#10;&#10;Description automatically generated">
            <a:extLst>
              <a:ext uri="{FF2B5EF4-FFF2-40B4-BE49-F238E27FC236}">
                <a16:creationId xmlns:a16="http://schemas.microsoft.com/office/drawing/2014/main" id="{6AAEB5E4-CDAF-75B4-1CA8-B06862A71C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84387" y="3540687"/>
            <a:ext cx="3814025" cy="2545862"/>
          </a:xfrm>
          <a:prstGeom prst="rect">
            <a:avLst/>
          </a:prstGeom>
        </p:spPr>
      </p:pic>
      <p:pic>
        <p:nvPicPr>
          <p:cNvPr id="1028" name="Picture 4" descr="Rising Starr Middle School - photo 0">
            <a:extLst>
              <a:ext uri="{FF2B5EF4-FFF2-40B4-BE49-F238E27FC236}">
                <a16:creationId xmlns:a16="http://schemas.microsoft.com/office/drawing/2014/main" id="{A0F20758-0386-17D4-0CB7-B6EFEBAFD9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595427" y="477054"/>
            <a:ext cx="3802985" cy="270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11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asketball going through a net&#10;&#10;Description automatically generated">
            <a:extLst>
              <a:ext uri="{FF2B5EF4-FFF2-40B4-BE49-F238E27FC236}">
                <a16:creationId xmlns:a16="http://schemas.microsoft.com/office/drawing/2014/main" id="{D6461D1D-D83C-EE3F-1426-4145FF911F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298" b="1828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8B9198-735A-FD61-6B1E-25368D174629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commons.wikimedia.org/wiki/File:Basketball_through_hoop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29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0B18FF-9B64-6616-8081-80B1F8F50D52}"/>
              </a:ext>
            </a:extLst>
          </p:cNvPr>
          <p:cNvSpPr txBox="1"/>
          <p:nvPr/>
        </p:nvSpPr>
        <p:spPr>
          <a:xfrm>
            <a:off x="4215846" y="577701"/>
            <a:ext cx="4363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4A8D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Playbook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16F448-8411-1DF4-A2E5-EDCAD0C085D9}"/>
              </a:ext>
            </a:extLst>
          </p:cNvPr>
          <p:cNvSpPr txBox="1"/>
          <p:nvPr/>
        </p:nvSpPr>
        <p:spPr>
          <a:xfrm>
            <a:off x="768418" y="1720840"/>
            <a:ext cx="112585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Compensation, Employment Options &amp; Career Advancement Opportunities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AD7F5F-C2C8-96B1-459D-C776F1AA32C9}"/>
              </a:ext>
            </a:extLst>
          </p:cNvPr>
          <p:cNvSpPr txBox="1"/>
          <p:nvPr/>
        </p:nvSpPr>
        <p:spPr>
          <a:xfrm>
            <a:off x="768418" y="3532718"/>
            <a:ext cx="111530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Wrap-Around Services to Students &amp; Staff</a:t>
            </a:r>
            <a:br>
              <a:rPr lang="en-US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160F20-59B9-617D-3DC0-C1C1455F0551}"/>
              </a:ext>
            </a:extLst>
          </p:cNvPr>
          <p:cNvSpPr txBox="1"/>
          <p:nvPr/>
        </p:nvSpPr>
        <p:spPr>
          <a:xfrm>
            <a:off x="768418" y="4975264"/>
            <a:ext cx="6097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Fully Fund Schools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5959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03B42-5780-9C77-F549-EF12807E8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80" y="3463131"/>
            <a:ext cx="1117342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0" kern="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“Reimagining the teaching job requires bold leadership and a willingness to challenge long-held assumptions about how people, time, and money are organized in our schools.”</a:t>
            </a:r>
            <a:br>
              <a:rPr lang="en-US" sz="4000" b="0" kern="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4000" b="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b="0" kern="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0" i="1" kern="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erstrategies.org</a:t>
            </a:r>
            <a:br>
              <a:rPr lang="en-US" sz="4000" dirty="0">
                <a:solidFill>
                  <a:srgbClr val="4A8D29"/>
                </a:solidFill>
              </a:rPr>
            </a:br>
            <a:br>
              <a:rPr lang="en-US" sz="4000" dirty="0">
                <a:solidFill>
                  <a:srgbClr val="4A8D29"/>
                </a:solidFill>
              </a:rPr>
            </a:br>
            <a:endParaRPr lang="en-US" sz="4000" dirty="0">
              <a:solidFill>
                <a:srgbClr val="4A8D2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0B18FF-9B64-6616-8081-80B1F8F50D52}"/>
              </a:ext>
            </a:extLst>
          </p:cNvPr>
          <p:cNvSpPr txBox="1"/>
          <p:nvPr/>
        </p:nvSpPr>
        <p:spPr>
          <a:xfrm>
            <a:off x="4085939" y="577701"/>
            <a:ext cx="46235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4A8D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Need </a:t>
            </a:r>
          </a:p>
        </p:txBody>
      </p:sp>
    </p:spTree>
    <p:extLst>
      <p:ext uri="{BB962C8B-B14F-4D97-AF65-F5344CB8AC3E}">
        <p14:creationId xmlns:p14="http://schemas.microsoft.com/office/powerpoint/2010/main" val="16307461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9C98FC09-A475-1635-2509-E044A7CCFED4}"/>
              </a:ext>
            </a:extLst>
          </p:cNvPr>
          <p:cNvSpPr txBox="1">
            <a:spLocks/>
          </p:cNvSpPr>
          <p:nvPr/>
        </p:nvSpPr>
        <p:spPr>
          <a:xfrm>
            <a:off x="992047" y="2182831"/>
            <a:ext cx="102079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4488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In Conclusion</a:t>
            </a:r>
          </a:p>
        </p:txBody>
      </p:sp>
    </p:spTree>
    <p:extLst>
      <p:ext uri="{BB962C8B-B14F-4D97-AF65-F5344CB8AC3E}">
        <p14:creationId xmlns:p14="http://schemas.microsoft.com/office/powerpoint/2010/main" val="27068342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1F871EB-196F-53C6-0A39-728B02694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119" y="492735"/>
            <a:ext cx="11023600" cy="1325563"/>
          </a:xfrm>
        </p:spPr>
        <p:txBody>
          <a:bodyPr>
            <a:noAutofit/>
          </a:bodyPr>
          <a:lstStyle/>
          <a:p>
            <a:r>
              <a:rPr lang="en-US" sz="3600" dirty="0"/>
              <a:t>Let’s make Georgia…</a:t>
            </a: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1C00DEEE-52E1-F031-8F5A-B9D272BFA5B1}"/>
              </a:ext>
            </a:extLst>
          </p:cNvPr>
          <p:cNvSpPr txBox="1">
            <a:spLocks/>
          </p:cNvSpPr>
          <p:nvPr/>
        </p:nvSpPr>
        <p:spPr>
          <a:xfrm>
            <a:off x="1304818" y="1404057"/>
            <a:ext cx="10325528" cy="2059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4488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>
                <a:solidFill>
                  <a:srgbClr val="0066B2"/>
                </a:solidFill>
              </a:rPr>
              <a:t>The #1 State for Teachers to Work</a:t>
            </a:r>
          </a:p>
        </p:txBody>
      </p:sp>
      <p:pic>
        <p:nvPicPr>
          <p:cNvPr id="4" name="Picture 3" descr="A black outline of a state&#10;&#10;Description automatically generated">
            <a:extLst>
              <a:ext uri="{FF2B5EF4-FFF2-40B4-BE49-F238E27FC236}">
                <a16:creationId xmlns:a16="http://schemas.microsoft.com/office/drawing/2014/main" id="{02421206-D9F3-77A3-CA2D-B7C1749F7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589" y="3290104"/>
            <a:ext cx="2696660" cy="269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9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817A78-8429-9FD2-5B09-F3EE06C4C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Contact Information</a:t>
            </a:r>
          </a:p>
        </p:txBody>
      </p:sp>
      <p:pic>
        <p:nvPicPr>
          <p:cNvPr id="5" name="Picture 4" descr="A person in a blue shirt&#10;&#10;Description automatically generated">
            <a:extLst>
              <a:ext uri="{FF2B5EF4-FFF2-40B4-BE49-F238E27FC236}">
                <a16:creationId xmlns:a16="http://schemas.microsoft.com/office/drawing/2014/main" id="{A8569F6C-314B-7490-BA9D-949693B9D2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70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21727-0ACB-B72F-A581-514B3BD45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Christy Todd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2024 Georgia Teacher of the Year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HelveticaLTStd-Roman" panose="020B0504020202020204" pitchFamily="34" charset="0"/>
                <a:hlinkClick r:id="rId3"/>
              </a:rPr>
              <a:t>c</a:t>
            </a:r>
            <a:r>
              <a:rPr lang="en-US" sz="2000" b="0" i="0" dirty="0">
                <a:effectLst/>
                <a:latin typeface="HelveticaLTStd-Roman" panose="020B0504020202020204" pitchFamily="34" charset="0"/>
                <a:hlinkClick r:id="rId3"/>
              </a:rPr>
              <a:t>hristy.todd@doe.k12.ga.us</a:t>
            </a:r>
            <a:r>
              <a:rPr lang="en-US" sz="2000" b="0" i="0" dirty="0">
                <a:effectLst/>
                <a:latin typeface="HelveticaLTStd-Roman" panose="020B05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endParaRPr lang="en-US" sz="2000" b="0" i="0" dirty="0">
              <a:effectLst/>
              <a:latin typeface="HelveticaLTStd-Roman" panose="020B05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b="0" i="0" dirty="0">
                <a:effectLst/>
                <a:latin typeface="HelveticaLTStd-Roman" panose="020B0504020202020204" pitchFamily="34" charset="0"/>
              </a:rPr>
              <a:t>Twitter: </a:t>
            </a:r>
            <a:r>
              <a:rPr lang="en-US" sz="2000" b="0" i="0" dirty="0">
                <a:solidFill>
                  <a:schemeClr val="accent1"/>
                </a:solidFill>
                <a:effectLst/>
                <a:latin typeface="HelveticaLTStd-Roman" panose="020B0504020202020204" pitchFamily="34" charset="0"/>
              </a:rPr>
              <a:t>@2024GaTOTY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HelveticaLTStd-Roman" panose="020B0504020202020204" pitchFamily="34" charset="0"/>
              </a:rPr>
              <a:t>F</a:t>
            </a:r>
            <a:r>
              <a:rPr lang="en-US" sz="2000" b="0" i="0" dirty="0">
                <a:effectLst/>
                <a:latin typeface="HelveticaLTStd-Roman" panose="020B0504020202020204" pitchFamily="34" charset="0"/>
              </a:rPr>
              <a:t>acebook: </a:t>
            </a:r>
            <a:r>
              <a:rPr lang="en-US" sz="2000" b="0" i="0" u="none" strike="noStrike" dirty="0" err="1">
                <a:effectLst/>
                <a:latin typeface="HelveticaLTStd-Roman" panose="020B0504020202020204" pitchFamily="34" charset="0"/>
                <a:hlinkClick r:id="rId4"/>
              </a:rPr>
              <a:t>GATeacher</a:t>
            </a:r>
            <a:r>
              <a:rPr lang="en-US" sz="2000" b="0" i="0" u="none" strike="noStrike" dirty="0">
                <a:effectLst/>
                <a:latin typeface="HelveticaLTStd-Roman" panose="020B0504020202020204" pitchFamily="34" charset="0"/>
                <a:hlinkClick r:id="rId4"/>
              </a:rPr>
              <a:t>​</a:t>
            </a:r>
            <a:endParaRPr lang="en-US" sz="2000" b="0" i="0" u="none" strike="noStrike" dirty="0">
              <a:effectLst/>
              <a:latin typeface="HelveticaLTStd-Roman" panose="020B05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70C0"/>
                </a:solidFill>
                <a:latin typeface="HelveticaLTStd-Roman" panose="020B0504020202020204" pitchFamily="34" charset="0"/>
              </a:rPr>
              <a:t>#GaEduConnects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7965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292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2B73617-0584-0C2F-E07C-BC00517D0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99" y="182783"/>
            <a:ext cx="8128001" cy="541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51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ew construction vehicles at a construction site&#10;&#10;Description automatically generated">
            <a:extLst>
              <a:ext uri="{FF2B5EF4-FFF2-40B4-BE49-F238E27FC236}">
                <a16:creationId xmlns:a16="http://schemas.microsoft.com/office/drawing/2014/main" id="{AB6F1D1F-3CA4-13B2-79ED-2B660C42F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82406" y="288686"/>
            <a:ext cx="8027187" cy="529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57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hands shaking with a white background&#10;&#10;Description automatically generated">
            <a:extLst>
              <a:ext uri="{FF2B5EF4-FFF2-40B4-BE49-F238E27FC236}">
                <a16:creationId xmlns:a16="http://schemas.microsoft.com/office/drawing/2014/main" id="{AC8B5BD7-7B57-61AE-1601-4768D09F8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11419" y="1231174"/>
            <a:ext cx="3969162" cy="342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52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at a podium&#10;&#10;Description automatically generated">
            <a:extLst>
              <a:ext uri="{FF2B5EF4-FFF2-40B4-BE49-F238E27FC236}">
                <a16:creationId xmlns:a16="http://schemas.microsoft.com/office/drawing/2014/main" id="{61B1F3E0-103C-0217-68BA-B9EB9D84A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31" y="0"/>
            <a:ext cx="10287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78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trees and bushes&#10;&#10;Description automatically generated">
            <a:extLst>
              <a:ext uri="{FF2B5EF4-FFF2-40B4-BE49-F238E27FC236}">
                <a16:creationId xmlns:a16="http://schemas.microsoft.com/office/drawing/2014/main" id="{FB6D684C-1A57-AECF-78B1-36C51577F5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35" r="-3" b="18626"/>
          <a:stretch/>
        </p:blipFill>
        <p:spPr>
          <a:xfrm rot="5400000">
            <a:off x="-1168120" y="1532364"/>
            <a:ext cx="6514565" cy="3793268"/>
          </a:xfrm>
          <a:prstGeom prst="rect">
            <a:avLst/>
          </a:prstGeom>
        </p:spPr>
      </p:pic>
      <p:pic>
        <p:nvPicPr>
          <p:cNvPr id="3" name="Picture 2" descr="A field of cotton plants&#10;&#10;Description automatically generated">
            <a:extLst>
              <a:ext uri="{FF2B5EF4-FFF2-40B4-BE49-F238E27FC236}">
                <a16:creationId xmlns:a16="http://schemas.microsoft.com/office/drawing/2014/main" id="{9DB69ABF-0ABF-4DC9-DE79-75185F69BB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757" r="-3" b="-3"/>
          <a:stretch/>
        </p:blipFill>
        <p:spPr>
          <a:xfrm rot="5400000">
            <a:off x="2838717" y="1517536"/>
            <a:ext cx="6514565" cy="3822924"/>
          </a:xfrm>
          <a:prstGeom prst="rect">
            <a:avLst/>
          </a:prstGeom>
        </p:spPr>
      </p:pic>
      <p:pic>
        <p:nvPicPr>
          <p:cNvPr id="7" name="Picture 6" descr="A long shot of a tree&#10;&#10;Description automatically generated">
            <a:extLst>
              <a:ext uri="{FF2B5EF4-FFF2-40B4-BE49-F238E27FC236}">
                <a16:creationId xmlns:a16="http://schemas.microsoft.com/office/drawing/2014/main" id="{AEDD9CE6-1C46-87AB-83D1-0C2A3788EF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73" r="19271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57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group of children clapping&#10;&#10;Description automatically generated">
            <a:extLst>
              <a:ext uri="{FF2B5EF4-FFF2-40B4-BE49-F238E27FC236}">
                <a16:creationId xmlns:a16="http://schemas.microsoft.com/office/drawing/2014/main" id="{64DEF07C-2199-12D4-8023-831EA72DD8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064" b="2175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3860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6160CB0112E945995D8D43A0332A6D" ma:contentTypeVersion="14" ma:contentTypeDescription="Create a new document." ma:contentTypeScope="" ma:versionID="cb95200d55e5c6e09f0f2d58741e7fa0">
  <xsd:schema xmlns:xsd="http://www.w3.org/2001/XMLSchema" xmlns:xs="http://www.w3.org/2001/XMLSchema" xmlns:p="http://schemas.microsoft.com/office/2006/metadata/properties" xmlns:ns2="43ae1af6-5dbd-4ca9-bf21-b7a9b60d54fd" xmlns:ns3="f13d1b39-2b1b-4da9-b61d-6cff8ff5b133" targetNamespace="http://schemas.microsoft.com/office/2006/metadata/properties" ma:root="true" ma:fieldsID="5d3df717c645e8ff9a5faeebfc5f8b0e" ns2:_="" ns3:_="">
    <xsd:import namespace="43ae1af6-5dbd-4ca9-bf21-b7a9b60d54fd"/>
    <xsd:import namespace="f13d1b39-2b1b-4da9-b61d-6cff8ff5b13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ae1af6-5dbd-4ca9-bf21-b7a9b60d54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c717e62a-40b9-459b-bf84-463333206b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3d1b39-2b1b-4da9-b61d-6cff8ff5b133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021ddaad-cbe1-4955-8b0e-3b1be5dfa6ab}" ma:internalName="TaxCatchAll" ma:showField="CatchAllData" ma:web="f13d1b39-2b1b-4da9-b61d-6cff8ff5b1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ae1af6-5dbd-4ca9-bf21-b7a9b60d54fd">
      <Terms xmlns="http://schemas.microsoft.com/office/infopath/2007/PartnerControls"/>
    </lcf76f155ced4ddcb4097134ff3c332f>
    <TaxCatchAll xmlns="f13d1b39-2b1b-4da9-b61d-6cff8ff5b133" xsi:nil="true"/>
  </documentManagement>
</p:properties>
</file>

<file path=customXml/itemProps1.xml><?xml version="1.0" encoding="utf-8"?>
<ds:datastoreItem xmlns:ds="http://schemas.openxmlformats.org/officeDocument/2006/customXml" ds:itemID="{AF312812-D902-4DB7-B355-632CB346FCFE}"/>
</file>

<file path=customXml/itemProps2.xml><?xml version="1.0" encoding="utf-8"?>
<ds:datastoreItem xmlns:ds="http://schemas.openxmlformats.org/officeDocument/2006/customXml" ds:itemID="{80F38D81-4C64-44BE-8502-68EC23F91E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58C2A5-6E07-42AB-9338-AF81098D3B7B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http://purl.org/dc/terms/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11139</TotalTime>
  <Words>329</Words>
  <Application>Microsoft Office PowerPoint</Application>
  <PresentationFormat>Widescreen</PresentationFormat>
  <Paragraphs>44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1_Office Theme</vt:lpstr>
      <vt:lpstr>Reflections from a Teacher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If new business comes to Georgia, </vt:lpstr>
      <vt:lpstr>people will first need an excellent education.</vt:lpstr>
      <vt:lpstr>If people need an excellent education,</vt:lpstr>
      <vt:lpstr>PowerPoint Presentation</vt:lpstr>
      <vt:lpstr>PowerPoint Presentation</vt:lpstr>
      <vt:lpstr>THE 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“Reimagining the teaching job requires bold leadership and a willingness to challenge long-held assumptions about how people, time, and money are organized in our schools.”   erstrategies.org  </vt:lpstr>
      <vt:lpstr>PowerPoint Presentation</vt:lpstr>
      <vt:lpstr>Let’s make Georgia…</vt:lpstr>
      <vt:lpstr>Contact Information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Clay</dc:creator>
  <cp:lastModifiedBy>Christy Todd</cp:lastModifiedBy>
  <cp:revision>55</cp:revision>
  <dcterms:created xsi:type="dcterms:W3CDTF">2019-04-12T18:00:08Z</dcterms:created>
  <dcterms:modified xsi:type="dcterms:W3CDTF">2024-01-02T20:00:22Z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0x010100BB28F94BF021B745BF0665B8E3461F70</vt:lpwstr>
  </property>
</Properties>
</file>