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1249" r:id="rId2"/>
    <p:sldId id="1250" r:id="rId3"/>
    <p:sldId id="1251" r:id="rId4"/>
    <p:sldId id="1253" r:id="rId5"/>
    <p:sldId id="1252" r:id="rId6"/>
    <p:sldId id="3075" r:id="rId7"/>
    <p:sldId id="3061" r:id="rId8"/>
    <p:sldId id="1255" r:id="rId9"/>
    <p:sldId id="3080" r:id="rId10"/>
    <p:sldId id="3079" r:id="rId11"/>
    <p:sldId id="3078" r:id="rId12"/>
    <p:sldId id="3077" r:id="rId13"/>
    <p:sldId id="3076" r:id="rId14"/>
    <p:sldId id="3062" r:id="rId15"/>
    <p:sldId id="3068" r:id="rId16"/>
    <p:sldId id="1258" r:id="rId17"/>
    <p:sldId id="3070" r:id="rId18"/>
    <p:sldId id="3071" r:id="rId19"/>
    <p:sldId id="1260" r:id="rId20"/>
    <p:sldId id="1259" r:id="rId21"/>
    <p:sldId id="3057" r:id="rId22"/>
    <p:sldId id="3064" r:id="rId23"/>
    <p:sldId id="3065" r:id="rId24"/>
    <p:sldId id="3063" r:id="rId25"/>
    <p:sldId id="3058" r:id="rId26"/>
    <p:sldId id="3060" r:id="rId27"/>
    <p:sldId id="3073" r:id="rId28"/>
    <p:sldId id="3074" r:id="rId29"/>
    <p:sldId id="3082" r:id="rId30"/>
    <p:sldId id="3067" r:id="rId31"/>
    <p:sldId id="3072" r:id="rId32"/>
  </p:sldIdLst>
  <p:sldSz cx="9144000" cy="5143500" type="screen16x9"/>
  <p:notesSz cx="6954838" cy="9240838"/>
  <p:embeddedFontLst>
    <p:embeddedFont>
      <p:font typeface="Aptos Black" panose="020B0004020202020204" pitchFamily="34" charset="0"/>
      <p:bold r:id="rId34"/>
      <p:boldItalic r:id="rId35"/>
    </p:embeddedFont>
    <p:embeddedFont>
      <p:font typeface="Cambria" panose="02040503050406030204" pitchFamily="18" charset="0"/>
      <p:regular r:id="rId36"/>
      <p:bold r:id="rId37"/>
      <p:italic r:id="rId38"/>
      <p:boldItalic r:id="rId39"/>
    </p:embeddedFont>
    <p:embeddedFont>
      <p:font typeface="DM Sans" pitchFamily="2" charset="0"/>
      <p:regular r:id="rId40"/>
      <p:bold r:id="rId41"/>
      <p:italic r:id="rId42"/>
      <p:boldItalic r:id="rId43"/>
    </p:embeddedFont>
    <p:embeddedFont>
      <p:font typeface="Merriweather Sans" pitchFamily="2" charset="0"/>
      <p:regular r:id="rId44"/>
      <p:bold r:id="rId45"/>
      <p:italic r:id="rId46"/>
      <p:boldItalic r:id="rId47"/>
    </p:embeddedFont>
    <p:embeddedFont>
      <p:font typeface="Nunito Sans" pitchFamily="2" charset="0"/>
      <p:regular r:id="rId48"/>
      <p:bold r:id="rId49"/>
      <p:italic r:id="rId50"/>
      <p:boldItalic r:id="rId51"/>
    </p:embeddedFont>
    <p:embeddedFont>
      <p:font typeface="Poppins" panose="000005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101"/>
    <a:srgbClr val="7A0000"/>
    <a:srgbClr val="009A46"/>
    <a:srgbClr val="666699"/>
    <a:srgbClr val="FFFF99"/>
    <a:srgbClr val="CCFF66"/>
    <a:srgbClr val="00A249"/>
    <a:srgbClr val="00B050"/>
    <a:srgbClr val="007A3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D6B7E-025C-43AE-C495-15EC1514F03A}" v="183" dt="2023-12-14T16:29:19.399"/>
    <p1510:client id="{4C671E3B-05F3-AF3B-FD93-554C08831248}" v="5" dt="2023-12-19T20:32:55.576"/>
    <p1510:client id="{6252FB3B-5771-1F59-A3EB-9450BC64D8C1}" v="11" dt="2023-12-13T16:35:44.728"/>
    <p1510:client id="{BB49C100-0393-D92E-F575-92FBA21120B5}" v="2" dt="2023-12-14T13:50:30.834"/>
    <p1510:client id="{E0AA0225-88B3-4FF4-8882-BAC1DF6C6614}" v="183" dt="2023-12-12T20:11:19.193"/>
    <p1510:client id="{E30860BB-C8D4-15F7-18F4-4A28E3FAAE24}" v="3" dt="2023-12-14T16:10:07.881"/>
    <p1510:client id="{F63FEA03-FCD7-875D-B4CE-B1B651CCBE73}" v="11" dt="2023-12-14T01:48:46.648"/>
    <p1510:client id="{FF1EB7BD-B73B-4648-428B-DD04DC244DC7}" v="163" dt="2023-12-14T13:49:50.474"/>
  </p1510:revLst>
</p1510:revInfo>
</file>

<file path=ppt/tableStyles.xml><?xml version="1.0" encoding="utf-8"?>
<a:tblStyleLst xmlns:a="http://schemas.openxmlformats.org/drawingml/2006/main" def="{149D6F88-39F7-4C5B-92BC-DE409CE46A96}">
  <a:tblStyle styleId="{149D6F88-39F7-4C5B-92BC-DE409CE46A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3738"/>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484" y="4389398"/>
            <a:ext cx="5563870" cy="4158377"/>
          </a:xfrm>
          <a:prstGeom prst="rect">
            <a:avLst/>
          </a:prstGeom>
          <a:noFill/>
          <a:ln>
            <a:noFill/>
          </a:ln>
        </p:spPr>
        <p:txBody>
          <a:bodyPr spcFirstLastPara="1" wrap="square" lIns="92531" tIns="92531" rIns="92531" bIns="9253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a:t>
            </a:fld>
            <a:endParaRPr sz="1400"/>
          </a:p>
        </p:txBody>
      </p:sp>
    </p:spTree>
    <p:extLst>
      <p:ext uri="{BB962C8B-B14F-4D97-AF65-F5344CB8AC3E}">
        <p14:creationId xmlns:p14="http://schemas.microsoft.com/office/powerpoint/2010/main" val="3148911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10</a:t>
            </a:fld>
            <a:endParaRPr sz="1400"/>
          </a:p>
        </p:txBody>
      </p:sp>
    </p:spTree>
    <p:extLst>
      <p:ext uri="{BB962C8B-B14F-4D97-AF65-F5344CB8AC3E}">
        <p14:creationId xmlns:p14="http://schemas.microsoft.com/office/powerpoint/2010/main" val="42138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11</a:t>
            </a:fld>
            <a:endParaRPr sz="1400"/>
          </a:p>
        </p:txBody>
      </p:sp>
    </p:spTree>
    <p:extLst>
      <p:ext uri="{BB962C8B-B14F-4D97-AF65-F5344CB8AC3E}">
        <p14:creationId xmlns:p14="http://schemas.microsoft.com/office/powerpoint/2010/main" val="423198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12</a:t>
            </a:fld>
            <a:endParaRPr sz="1400"/>
          </a:p>
        </p:txBody>
      </p:sp>
    </p:spTree>
    <p:extLst>
      <p:ext uri="{BB962C8B-B14F-4D97-AF65-F5344CB8AC3E}">
        <p14:creationId xmlns:p14="http://schemas.microsoft.com/office/powerpoint/2010/main" val="376899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13</a:t>
            </a:fld>
            <a:endParaRPr sz="1400"/>
          </a:p>
        </p:txBody>
      </p:sp>
    </p:spTree>
    <p:extLst>
      <p:ext uri="{BB962C8B-B14F-4D97-AF65-F5344CB8AC3E}">
        <p14:creationId xmlns:p14="http://schemas.microsoft.com/office/powerpoint/2010/main" val="128942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14</a:t>
            </a:fld>
            <a:endParaRPr sz="1400"/>
          </a:p>
        </p:txBody>
      </p:sp>
    </p:spTree>
    <p:extLst>
      <p:ext uri="{BB962C8B-B14F-4D97-AF65-F5344CB8AC3E}">
        <p14:creationId xmlns:p14="http://schemas.microsoft.com/office/powerpoint/2010/main" val="131110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15</a:t>
            </a:fld>
            <a:endParaRPr sz="1400"/>
          </a:p>
        </p:txBody>
      </p:sp>
    </p:spTree>
    <p:extLst>
      <p:ext uri="{BB962C8B-B14F-4D97-AF65-F5344CB8AC3E}">
        <p14:creationId xmlns:p14="http://schemas.microsoft.com/office/powerpoint/2010/main" val="423198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16</a:t>
            </a:fld>
            <a:endParaRPr sz="1400"/>
          </a:p>
        </p:txBody>
      </p:sp>
    </p:spTree>
    <p:extLst>
      <p:ext uri="{BB962C8B-B14F-4D97-AF65-F5344CB8AC3E}">
        <p14:creationId xmlns:p14="http://schemas.microsoft.com/office/powerpoint/2010/main" val="95681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17</a:t>
            </a:fld>
            <a:endParaRPr sz="1400"/>
          </a:p>
        </p:txBody>
      </p:sp>
    </p:spTree>
    <p:extLst>
      <p:ext uri="{BB962C8B-B14F-4D97-AF65-F5344CB8AC3E}">
        <p14:creationId xmlns:p14="http://schemas.microsoft.com/office/powerpoint/2010/main" val="128942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18</a:t>
            </a:fld>
            <a:endParaRPr sz="1400"/>
          </a:p>
        </p:txBody>
      </p:sp>
    </p:spTree>
    <p:extLst>
      <p:ext uri="{BB962C8B-B14F-4D97-AF65-F5344CB8AC3E}">
        <p14:creationId xmlns:p14="http://schemas.microsoft.com/office/powerpoint/2010/main" val="2159260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19</a:t>
            </a:fld>
            <a:endParaRPr sz="1400"/>
          </a:p>
        </p:txBody>
      </p:sp>
    </p:spTree>
    <p:extLst>
      <p:ext uri="{BB962C8B-B14F-4D97-AF65-F5344CB8AC3E}">
        <p14:creationId xmlns:p14="http://schemas.microsoft.com/office/powerpoint/2010/main" val="325742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a:t>
            </a:fld>
            <a:endParaRPr sz="1400"/>
          </a:p>
        </p:txBody>
      </p:sp>
    </p:spTree>
    <p:extLst>
      <p:ext uri="{BB962C8B-B14F-4D97-AF65-F5344CB8AC3E}">
        <p14:creationId xmlns:p14="http://schemas.microsoft.com/office/powerpoint/2010/main" val="106049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20</a:t>
            </a:fld>
            <a:endParaRPr sz="1400"/>
          </a:p>
        </p:txBody>
      </p:sp>
    </p:spTree>
    <p:extLst>
      <p:ext uri="{BB962C8B-B14F-4D97-AF65-F5344CB8AC3E}">
        <p14:creationId xmlns:p14="http://schemas.microsoft.com/office/powerpoint/2010/main" val="1022403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21</a:t>
            </a:fld>
            <a:endParaRPr sz="1400"/>
          </a:p>
        </p:txBody>
      </p:sp>
    </p:spTree>
    <p:extLst>
      <p:ext uri="{BB962C8B-B14F-4D97-AF65-F5344CB8AC3E}">
        <p14:creationId xmlns:p14="http://schemas.microsoft.com/office/powerpoint/2010/main" val="61814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22</a:t>
            </a:fld>
            <a:endParaRPr sz="1400"/>
          </a:p>
        </p:txBody>
      </p:sp>
    </p:spTree>
    <p:extLst>
      <p:ext uri="{BB962C8B-B14F-4D97-AF65-F5344CB8AC3E}">
        <p14:creationId xmlns:p14="http://schemas.microsoft.com/office/powerpoint/2010/main" val="2159233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23</a:t>
            </a:fld>
            <a:endParaRPr sz="1400"/>
          </a:p>
        </p:txBody>
      </p:sp>
    </p:spTree>
    <p:extLst>
      <p:ext uri="{BB962C8B-B14F-4D97-AF65-F5344CB8AC3E}">
        <p14:creationId xmlns:p14="http://schemas.microsoft.com/office/powerpoint/2010/main" val="55342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24</a:t>
            </a:fld>
            <a:endParaRPr sz="1400"/>
          </a:p>
        </p:txBody>
      </p:sp>
    </p:spTree>
    <p:extLst>
      <p:ext uri="{BB962C8B-B14F-4D97-AF65-F5344CB8AC3E}">
        <p14:creationId xmlns:p14="http://schemas.microsoft.com/office/powerpoint/2010/main" val="1029578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r>
              <a:rPr lang="en-US"/>
              <a:t>Cohort Trainings, </a:t>
            </a:r>
            <a:r>
              <a:rPr lang="en-US" err="1"/>
              <a:t>Jobalikes</a:t>
            </a:r>
            <a:r>
              <a:rPr lang="en-US"/>
              <a:t>, etc.</a:t>
            </a: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25</a:t>
            </a:fld>
            <a:endParaRPr sz="1400"/>
          </a:p>
        </p:txBody>
      </p:sp>
    </p:spTree>
    <p:extLst>
      <p:ext uri="{BB962C8B-B14F-4D97-AF65-F5344CB8AC3E}">
        <p14:creationId xmlns:p14="http://schemas.microsoft.com/office/powerpoint/2010/main" val="3971836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26</a:t>
            </a:fld>
            <a:endParaRPr sz="1400"/>
          </a:p>
        </p:txBody>
      </p:sp>
    </p:spTree>
    <p:extLst>
      <p:ext uri="{BB962C8B-B14F-4D97-AF65-F5344CB8AC3E}">
        <p14:creationId xmlns:p14="http://schemas.microsoft.com/office/powerpoint/2010/main" val="1235186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27</a:t>
            </a:fld>
            <a:endParaRPr sz="1400"/>
          </a:p>
        </p:txBody>
      </p:sp>
    </p:spTree>
    <p:extLst>
      <p:ext uri="{BB962C8B-B14F-4D97-AF65-F5344CB8AC3E}">
        <p14:creationId xmlns:p14="http://schemas.microsoft.com/office/powerpoint/2010/main" val="707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28</a:t>
            </a:fld>
            <a:endParaRPr sz="1400"/>
          </a:p>
        </p:txBody>
      </p:sp>
    </p:spTree>
    <p:extLst>
      <p:ext uri="{BB962C8B-B14F-4D97-AF65-F5344CB8AC3E}">
        <p14:creationId xmlns:p14="http://schemas.microsoft.com/office/powerpoint/2010/main" val="151662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29</a:t>
            </a:fld>
            <a:endParaRPr sz="1400"/>
          </a:p>
        </p:txBody>
      </p:sp>
    </p:spTree>
    <p:extLst>
      <p:ext uri="{BB962C8B-B14F-4D97-AF65-F5344CB8AC3E}">
        <p14:creationId xmlns:p14="http://schemas.microsoft.com/office/powerpoint/2010/main" val="362748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a:t>
            </a:fld>
            <a:endParaRPr sz="1400"/>
          </a:p>
        </p:txBody>
      </p:sp>
    </p:spTree>
    <p:extLst>
      <p:ext uri="{BB962C8B-B14F-4D97-AF65-F5344CB8AC3E}">
        <p14:creationId xmlns:p14="http://schemas.microsoft.com/office/powerpoint/2010/main" val="396632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indent="0">
              <a:buSzPts val="1400"/>
              <a:buNone/>
            </a:pPr>
            <a:r>
              <a:rPr lang="en-US"/>
              <a:t>Start video at the beginning and stop at 1:31</a:t>
            </a: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30</a:t>
            </a:fld>
            <a:endParaRPr sz="1400"/>
          </a:p>
        </p:txBody>
      </p:sp>
    </p:spTree>
    <p:extLst>
      <p:ext uri="{BB962C8B-B14F-4D97-AF65-F5344CB8AC3E}">
        <p14:creationId xmlns:p14="http://schemas.microsoft.com/office/powerpoint/2010/main" val="421380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31</a:t>
            </a:fld>
            <a:endParaRPr sz="1400"/>
          </a:p>
        </p:txBody>
      </p:sp>
    </p:spTree>
    <p:extLst>
      <p:ext uri="{BB962C8B-B14F-4D97-AF65-F5344CB8AC3E}">
        <p14:creationId xmlns:p14="http://schemas.microsoft.com/office/powerpoint/2010/main" val="3302495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a:t>
            </a:fld>
            <a:endParaRPr sz="1400"/>
          </a:p>
        </p:txBody>
      </p:sp>
    </p:spTree>
    <p:extLst>
      <p:ext uri="{BB962C8B-B14F-4D97-AF65-F5344CB8AC3E}">
        <p14:creationId xmlns:p14="http://schemas.microsoft.com/office/powerpoint/2010/main" val="367205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5</a:t>
            </a:fld>
            <a:endParaRPr sz="1400"/>
          </a:p>
        </p:txBody>
      </p:sp>
    </p:spTree>
    <p:extLst>
      <p:ext uri="{BB962C8B-B14F-4D97-AF65-F5344CB8AC3E}">
        <p14:creationId xmlns:p14="http://schemas.microsoft.com/office/powerpoint/2010/main" val="3086985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6</a:t>
            </a:fld>
            <a:endParaRPr sz="1400"/>
          </a:p>
        </p:txBody>
      </p:sp>
    </p:spTree>
    <p:extLst>
      <p:ext uri="{BB962C8B-B14F-4D97-AF65-F5344CB8AC3E}">
        <p14:creationId xmlns:p14="http://schemas.microsoft.com/office/powerpoint/2010/main" val="355571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7</a:t>
            </a:fld>
            <a:endParaRPr sz="1400"/>
          </a:p>
        </p:txBody>
      </p:sp>
    </p:spTree>
    <p:extLst>
      <p:ext uri="{BB962C8B-B14F-4D97-AF65-F5344CB8AC3E}">
        <p14:creationId xmlns:p14="http://schemas.microsoft.com/office/powerpoint/2010/main" val="196843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8</a:t>
            </a:fld>
            <a:endParaRPr sz="1400"/>
          </a:p>
        </p:txBody>
      </p:sp>
    </p:spTree>
    <p:extLst>
      <p:ext uri="{BB962C8B-B14F-4D97-AF65-F5344CB8AC3E}">
        <p14:creationId xmlns:p14="http://schemas.microsoft.com/office/powerpoint/2010/main" val="382593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f38d13e2_0_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131f38d13e2_0_0:notes"/>
          <p:cNvSpPr txBox="1">
            <a:spLocks noGrp="1"/>
          </p:cNvSpPr>
          <p:nvPr>
            <p:ph type="body" idx="1"/>
          </p:nvPr>
        </p:nvSpPr>
        <p:spPr>
          <a:xfrm>
            <a:off x="685801" y="4400550"/>
            <a:ext cx="5486700" cy="36003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400"/>
              <a:buNone/>
            </a:pPr>
            <a:endParaRPr/>
          </a:p>
        </p:txBody>
      </p:sp>
      <p:sp>
        <p:nvSpPr>
          <p:cNvPr id="60" name="Google Shape;60;g131f38d13e2_0_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9</a:t>
            </a:fld>
            <a:endParaRPr sz="1400"/>
          </a:p>
        </p:txBody>
      </p:sp>
    </p:spTree>
    <p:extLst>
      <p:ext uri="{BB962C8B-B14F-4D97-AF65-F5344CB8AC3E}">
        <p14:creationId xmlns:p14="http://schemas.microsoft.com/office/powerpoint/2010/main" val="74280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AB0A-5CFD-19BB-184B-68113FA16C1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C1A0A81-EE30-1995-E6FC-F3268D89686E}"/>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7758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9885" y="449943"/>
            <a:ext cx="8012241" cy="567782"/>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99886" y="1146628"/>
            <a:ext cx="8012242" cy="3048001"/>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37350" y="4680835"/>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healthiergeneration.org/app/account/login" TargetMode="External"/><Relationship Id="rId4" Type="http://schemas.openxmlformats.org/officeDocument/2006/relationships/hyperlink" Target="https://mhatgeorgia.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ideo" Target="https://www.youtube.com/embed/yYy89Utihrg?feature=oembed" TargetMode="External"/><Relationship Id="rId6" Type="http://schemas.openxmlformats.org/officeDocument/2006/relationships/hyperlink" Target="https://iris.peabody.vanderbilt.edu/module/jj1/cresource/q2/p04/" TargetMode="External"/><Relationship Id="rId5" Type="http://schemas.openxmlformats.org/officeDocument/2006/relationships/image" Target="../media/image21.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A34CB869-CFE5-3A54-089C-6234FF7778A1}"/>
              </a:ext>
            </a:extLst>
          </p:cNvPr>
          <p:cNvSpPr txBox="1"/>
          <p:nvPr/>
        </p:nvSpPr>
        <p:spPr>
          <a:xfrm>
            <a:off x="1227547" y="742461"/>
            <a:ext cx="7283938" cy="2000548"/>
          </a:xfrm>
          <a:prstGeom prst="rect">
            <a:avLst/>
          </a:prstGeom>
          <a:noFill/>
        </p:spPr>
        <p:txBody>
          <a:bodyPr wrap="square" rtlCol="0">
            <a:spAutoFit/>
          </a:bodyPr>
          <a:lstStyle/>
          <a:p>
            <a:r>
              <a:rPr lang="en-US" sz="4400" b="1"/>
              <a:t>Addressing Student Mental Health Needs:  </a:t>
            </a:r>
          </a:p>
          <a:p>
            <a:r>
              <a:rPr lang="en-US" sz="3600"/>
              <a:t>How Metro RESA Can Assist</a:t>
            </a:r>
          </a:p>
        </p:txBody>
      </p:sp>
      <p:sp>
        <p:nvSpPr>
          <p:cNvPr id="6" name="TextBox 5">
            <a:extLst>
              <a:ext uri="{FF2B5EF4-FFF2-40B4-BE49-F238E27FC236}">
                <a16:creationId xmlns:a16="http://schemas.microsoft.com/office/drawing/2014/main" id="{B264DE1F-6BE4-13AF-7F29-7C88D2BDD867}"/>
              </a:ext>
            </a:extLst>
          </p:cNvPr>
          <p:cNvSpPr txBox="1"/>
          <p:nvPr/>
        </p:nvSpPr>
        <p:spPr>
          <a:xfrm>
            <a:off x="1227547" y="3093959"/>
            <a:ext cx="5822461" cy="553998"/>
          </a:xfrm>
          <a:prstGeom prst="rect">
            <a:avLst/>
          </a:prstGeom>
          <a:noFill/>
        </p:spPr>
        <p:txBody>
          <a:bodyPr wrap="square" rtlCol="0">
            <a:spAutoFit/>
          </a:bodyPr>
          <a:lstStyle/>
          <a:p>
            <a:r>
              <a:rPr lang="en-US" sz="1600" b="1"/>
              <a:t>Granville T. Freeman III</a:t>
            </a:r>
            <a:r>
              <a:rPr lang="en-US"/>
              <a:t>, </a:t>
            </a:r>
            <a:r>
              <a:rPr lang="en-US" i="1"/>
              <a:t>LPC, CPCS, CCTP, BC-TMH</a:t>
            </a:r>
          </a:p>
          <a:p>
            <a:r>
              <a:rPr lang="en-US"/>
              <a:t>Wraparound Coordinator and Mental Health Coordinator</a:t>
            </a:r>
          </a:p>
        </p:txBody>
      </p:sp>
    </p:spTree>
    <p:extLst>
      <p:ext uri="{BB962C8B-B14F-4D97-AF65-F5344CB8AC3E}">
        <p14:creationId xmlns:p14="http://schemas.microsoft.com/office/powerpoint/2010/main" val="71609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10</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FF1CDB06-9D1A-2A6F-6DE4-41B67476C720}"/>
              </a:ext>
            </a:extLst>
          </p:cNvPr>
          <p:cNvSpPr txBox="1"/>
          <p:nvPr/>
        </p:nvSpPr>
        <p:spPr>
          <a:xfrm>
            <a:off x="930031" y="1577740"/>
            <a:ext cx="4227963" cy="715581"/>
          </a:xfrm>
          <a:prstGeom prst="rect">
            <a:avLst/>
          </a:prstGeom>
          <a:noFill/>
        </p:spPr>
        <p:txBody>
          <a:bodyPr wrap="square" lIns="68580" tIns="34290" rIns="68580" bIns="34290" rtlCol="0" anchor="t">
            <a:spAutoFit/>
          </a:bodyPr>
          <a:lstStyle/>
          <a:p>
            <a:r>
              <a:rPr lang="en-US" b="1">
                <a:solidFill>
                  <a:srgbClr val="7E0000"/>
                </a:solidFill>
                <a:ea typeface="Cambria"/>
              </a:rPr>
              <a:t>Daily Check-ins </a:t>
            </a:r>
            <a:r>
              <a:rPr lang="en-US" i="1">
                <a:ea typeface="Cambria"/>
              </a:rPr>
              <a:t>(optional) </a:t>
            </a:r>
            <a:r>
              <a:rPr lang="en-US">
                <a:ea typeface="Cambria"/>
              </a:rPr>
              <a:t>– Provide a way for staff to check in to “take a personal inventory of their emotions and ask for help if they so desire”.</a:t>
            </a:r>
          </a:p>
        </p:txBody>
      </p:sp>
      <p:pic>
        <p:nvPicPr>
          <p:cNvPr id="6" name="Picture 5" descr="A hand holding a pen and shading circles on a sheet">
            <a:extLst>
              <a:ext uri="{FF2B5EF4-FFF2-40B4-BE49-F238E27FC236}">
                <a16:creationId xmlns:a16="http://schemas.microsoft.com/office/drawing/2014/main" id="{3BD87FCB-3227-5C42-1718-C64838899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277" y="1079737"/>
            <a:ext cx="2933137" cy="1711589"/>
          </a:xfrm>
          <a:prstGeom prst="rect">
            <a:avLst/>
          </a:prstGeom>
        </p:spPr>
      </p:pic>
      <p:sp>
        <p:nvSpPr>
          <p:cNvPr id="7" name="TextBox 6">
            <a:extLst>
              <a:ext uri="{FF2B5EF4-FFF2-40B4-BE49-F238E27FC236}">
                <a16:creationId xmlns:a16="http://schemas.microsoft.com/office/drawing/2014/main" id="{854C5FA0-872C-66E7-D61C-97564E2A3006}"/>
              </a:ext>
            </a:extLst>
          </p:cNvPr>
          <p:cNvSpPr txBox="1"/>
          <p:nvPr/>
        </p:nvSpPr>
        <p:spPr>
          <a:xfrm>
            <a:off x="930031" y="283072"/>
            <a:ext cx="7283938" cy="523220"/>
          </a:xfrm>
          <a:prstGeom prst="rect">
            <a:avLst/>
          </a:prstGeom>
          <a:noFill/>
        </p:spPr>
        <p:txBody>
          <a:bodyPr wrap="square" rtlCol="0">
            <a:spAutoFit/>
          </a:bodyPr>
          <a:lstStyle/>
          <a:p>
            <a:pPr algn="ctr"/>
            <a:r>
              <a:rPr lang="en-US" sz="2800" b="1"/>
              <a:t>Ways to Address Staff Wellness</a:t>
            </a:r>
          </a:p>
        </p:txBody>
      </p:sp>
      <p:sp>
        <p:nvSpPr>
          <p:cNvPr id="9" name="Rectangle 8">
            <a:extLst>
              <a:ext uri="{FF2B5EF4-FFF2-40B4-BE49-F238E27FC236}">
                <a16:creationId xmlns:a16="http://schemas.microsoft.com/office/drawing/2014/main" id="{9D298D25-96BF-EEB2-FF57-CAC4DCE83311}"/>
              </a:ext>
            </a:extLst>
          </p:cNvPr>
          <p:cNvSpPr/>
          <p:nvPr/>
        </p:nvSpPr>
        <p:spPr>
          <a:xfrm>
            <a:off x="1001902" y="3010082"/>
            <a:ext cx="7398328" cy="119562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468CBB-05D5-ADBB-7C93-D534ED067B07}"/>
              </a:ext>
            </a:extLst>
          </p:cNvPr>
          <p:cNvSpPr txBox="1"/>
          <p:nvPr/>
        </p:nvSpPr>
        <p:spPr>
          <a:xfrm>
            <a:off x="1264410" y="3189462"/>
            <a:ext cx="6838312" cy="738664"/>
          </a:xfrm>
          <a:prstGeom prst="rect">
            <a:avLst/>
          </a:prstGeom>
          <a:noFill/>
        </p:spPr>
        <p:txBody>
          <a:bodyPr wrap="square" rtlCol="0">
            <a:spAutoFit/>
          </a:bodyPr>
          <a:lstStyle/>
          <a:p>
            <a:r>
              <a:rPr lang="en-US" b="1">
                <a:solidFill>
                  <a:schemeClr val="bg1"/>
                </a:solidFill>
              </a:rPr>
              <a:t>Note:  </a:t>
            </a:r>
            <a:r>
              <a:rPr lang="en-US">
                <a:solidFill>
                  <a:schemeClr val="bg1"/>
                </a:solidFill>
              </a:rPr>
              <a:t>If this is a task that may be too cumbersome to embark on, do not do it or start it.  This could potentially have an opposite effect on the climate in the building for staff morale.</a:t>
            </a:r>
          </a:p>
        </p:txBody>
      </p:sp>
    </p:spTree>
    <p:extLst>
      <p:ext uri="{BB962C8B-B14F-4D97-AF65-F5344CB8AC3E}">
        <p14:creationId xmlns:p14="http://schemas.microsoft.com/office/powerpoint/2010/main" val="3818378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11</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BF9AADEB-A787-841F-26B4-C85E9664693B}"/>
              </a:ext>
            </a:extLst>
          </p:cNvPr>
          <p:cNvSpPr txBox="1"/>
          <p:nvPr/>
        </p:nvSpPr>
        <p:spPr>
          <a:xfrm>
            <a:off x="3817620" y="1497357"/>
            <a:ext cx="4748640" cy="931024"/>
          </a:xfrm>
          <a:prstGeom prst="rect">
            <a:avLst/>
          </a:prstGeom>
          <a:noFill/>
        </p:spPr>
        <p:txBody>
          <a:bodyPr wrap="square" lIns="68580" tIns="34290" rIns="68580" bIns="34290" rtlCol="0" anchor="t">
            <a:spAutoFit/>
          </a:bodyPr>
          <a:lstStyle/>
          <a:p>
            <a:r>
              <a:rPr lang="en-US" b="1">
                <a:solidFill>
                  <a:srgbClr val="7E0000"/>
                </a:solidFill>
                <a:ea typeface="Cambria"/>
              </a:rPr>
              <a:t>Educational Opportunities </a:t>
            </a:r>
            <a:r>
              <a:rPr lang="en-US">
                <a:ea typeface="Cambria"/>
              </a:rPr>
              <a:t>– </a:t>
            </a:r>
            <a:r>
              <a:rPr lang="en-US" b="1" i="1">
                <a:solidFill>
                  <a:srgbClr val="0070C0"/>
                </a:solidFill>
                <a:ea typeface="Cambria"/>
                <a:hlinkClick r:id="rId4">
                  <a:extLst>
                    <a:ext uri="{A12FA001-AC4F-418D-AE19-62706E023703}">
                      <ahyp:hlinkClr xmlns:ahyp="http://schemas.microsoft.com/office/drawing/2018/hyperlinkcolor" val="tx"/>
                    </a:ext>
                  </a:extLst>
                </a:hlinkClick>
              </a:rPr>
              <a:t>MHAT</a:t>
            </a:r>
            <a:r>
              <a:rPr lang="en-US">
                <a:ea typeface="Cambria"/>
              </a:rPr>
              <a:t> Trainings and workshops available for your district/staff.  </a:t>
            </a:r>
            <a:r>
              <a:rPr lang="en-US" b="1" i="1">
                <a:solidFill>
                  <a:srgbClr val="0070C0"/>
                </a:solidFill>
                <a:ea typeface="Cambria"/>
                <a:hlinkClick r:id="rId5">
                  <a:extLst>
                    <a:ext uri="{A12FA001-AC4F-418D-AE19-62706E023703}">
                      <ahyp:hlinkClr xmlns:ahyp="http://schemas.microsoft.com/office/drawing/2018/hyperlinkcolor" val="tx"/>
                    </a:ext>
                  </a:extLst>
                </a:hlinkClick>
              </a:rPr>
              <a:t>Healthier Generations RISE initiative</a:t>
            </a:r>
            <a:r>
              <a:rPr lang="en-US" b="1" i="1">
                <a:solidFill>
                  <a:srgbClr val="0070C0"/>
                </a:solidFill>
                <a:ea typeface="Cambria"/>
              </a:rPr>
              <a:t>:</a:t>
            </a:r>
            <a:r>
              <a:rPr lang="en-US">
                <a:solidFill>
                  <a:srgbClr val="0070C0"/>
                </a:solidFill>
                <a:ea typeface="Cambria"/>
              </a:rPr>
              <a:t> </a:t>
            </a:r>
            <a:r>
              <a:rPr lang="en-US">
                <a:ea typeface="Cambria"/>
              </a:rPr>
              <a:t>Resources available for staff regarding wellness.</a:t>
            </a:r>
          </a:p>
        </p:txBody>
      </p:sp>
      <p:pic>
        <p:nvPicPr>
          <p:cNvPr id="6" name="Picture 5" descr="Smiling business people in meeting">
            <a:extLst>
              <a:ext uri="{FF2B5EF4-FFF2-40B4-BE49-F238E27FC236}">
                <a16:creationId xmlns:a16="http://schemas.microsoft.com/office/drawing/2014/main" id="{B67D6442-8CF9-F84B-D852-A3F252757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598" y="1242797"/>
            <a:ext cx="2160745" cy="1440145"/>
          </a:xfrm>
          <a:prstGeom prst="rect">
            <a:avLst/>
          </a:prstGeom>
        </p:spPr>
      </p:pic>
      <p:sp>
        <p:nvSpPr>
          <p:cNvPr id="7" name="TextBox 6">
            <a:extLst>
              <a:ext uri="{FF2B5EF4-FFF2-40B4-BE49-F238E27FC236}">
                <a16:creationId xmlns:a16="http://schemas.microsoft.com/office/drawing/2014/main" id="{B084BE86-DE0D-A613-8BB9-819882D719F4}"/>
              </a:ext>
            </a:extLst>
          </p:cNvPr>
          <p:cNvSpPr txBox="1"/>
          <p:nvPr/>
        </p:nvSpPr>
        <p:spPr>
          <a:xfrm>
            <a:off x="930031" y="283072"/>
            <a:ext cx="7283938" cy="523220"/>
          </a:xfrm>
          <a:prstGeom prst="rect">
            <a:avLst/>
          </a:prstGeom>
          <a:noFill/>
        </p:spPr>
        <p:txBody>
          <a:bodyPr wrap="square" rtlCol="0">
            <a:spAutoFit/>
          </a:bodyPr>
          <a:lstStyle/>
          <a:p>
            <a:pPr algn="ctr"/>
            <a:r>
              <a:rPr lang="en-US" sz="2800" b="1"/>
              <a:t>Ways to Address Staff Wellness</a:t>
            </a:r>
          </a:p>
        </p:txBody>
      </p:sp>
      <p:sp>
        <p:nvSpPr>
          <p:cNvPr id="9" name="Rectangle 8">
            <a:extLst>
              <a:ext uri="{FF2B5EF4-FFF2-40B4-BE49-F238E27FC236}">
                <a16:creationId xmlns:a16="http://schemas.microsoft.com/office/drawing/2014/main" id="{12CC6B49-05C0-9794-50AC-2C4618593576}"/>
              </a:ext>
            </a:extLst>
          </p:cNvPr>
          <p:cNvSpPr/>
          <p:nvPr/>
        </p:nvSpPr>
        <p:spPr>
          <a:xfrm>
            <a:off x="1001902" y="3010082"/>
            <a:ext cx="7398328" cy="119562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A3E351-8A6E-78BE-BF43-CFE0BB7F9D80}"/>
              </a:ext>
            </a:extLst>
          </p:cNvPr>
          <p:cNvSpPr txBox="1"/>
          <p:nvPr/>
        </p:nvSpPr>
        <p:spPr>
          <a:xfrm>
            <a:off x="1264410" y="3189462"/>
            <a:ext cx="6838312" cy="1600438"/>
          </a:xfrm>
          <a:prstGeom prst="rect">
            <a:avLst/>
          </a:prstGeom>
          <a:noFill/>
        </p:spPr>
        <p:txBody>
          <a:bodyPr wrap="square" rtlCol="0">
            <a:spAutoFit/>
          </a:bodyPr>
          <a:lstStyle/>
          <a:p>
            <a:r>
              <a:rPr lang="en-US" b="1">
                <a:solidFill>
                  <a:schemeClr val="bg1"/>
                </a:solidFill>
              </a:rPr>
              <a:t>Note:  </a:t>
            </a:r>
            <a:r>
              <a:rPr lang="en-US">
                <a:solidFill>
                  <a:schemeClr val="bg1"/>
                </a:solidFill>
              </a:rPr>
              <a:t>We have partnered with other agencies in the area that are doing additional trainings that could benefit staff professional development within the subject matter of “wellness”.  One is </a:t>
            </a:r>
            <a:r>
              <a:rPr lang="en-US" b="1">
                <a:solidFill>
                  <a:schemeClr val="bg1"/>
                </a:solidFill>
              </a:rPr>
              <a:t>Cobb Collaborative </a:t>
            </a:r>
            <a:r>
              <a:rPr lang="en-US">
                <a:solidFill>
                  <a:schemeClr val="bg1"/>
                </a:solidFill>
              </a:rPr>
              <a:t>that offers </a:t>
            </a:r>
            <a:r>
              <a:rPr lang="en-US" b="1" i="0">
                <a:solidFill>
                  <a:srgbClr val="EF8A32"/>
                </a:solidFill>
                <a:effectLst/>
                <a:latin typeface="Nunito Sans" panose="020F0502020204030204" pitchFamily="2" charset="0"/>
              </a:rPr>
              <a:t>Community Resiliency Model (CRM), </a:t>
            </a:r>
            <a:r>
              <a:rPr lang="en-US" b="1">
                <a:solidFill>
                  <a:srgbClr val="EF8A32"/>
                </a:solidFill>
                <a:latin typeface="Nunito Sans" panose="020F0502020204030204" pitchFamily="2" charset="0"/>
              </a:rPr>
              <a:t>Connections Matter, &amp; Connect Now</a:t>
            </a:r>
          </a:p>
          <a:p>
            <a:endParaRPr lang="en-US" b="0" i="0">
              <a:solidFill>
                <a:srgbClr val="ED893D"/>
              </a:solidFill>
              <a:effectLst/>
              <a:latin typeface="Nunito Sans" panose="020F0502020204030204" pitchFamily="2" charset="0"/>
            </a:endParaRPr>
          </a:p>
          <a:p>
            <a:endParaRPr lang="en-US" b="0" i="0">
              <a:solidFill>
                <a:srgbClr val="ED893D"/>
              </a:solidFill>
              <a:effectLst/>
              <a:latin typeface="Nunito Sans" panose="020F0502020204030204" pitchFamily="2" charset="0"/>
            </a:endParaRPr>
          </a:p>
          <a:p>
            <a:endParaRPr lang="en-US">
              <a:solidFill>
                <a:schemeClr val="bg1"/>
              </a:solidFill>
            </a:endParaRPr>
          </a:p>
        </p:txBody>
      </p:sp>
    </p:spTree>
    <p:extLst>
      <p:ext uri="{BB962C8B-B14F-4D97-AF65-F5344CB8AC3E}">
        <p14:creationId xmlns:p14="http://schemas.microsoft.com/office/powerpoint/2010/main" val="102375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12</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AA8BA9B1-2333-CD57-B657-CDEB1199CD69}"/>
              </a:ext>
            </a:extLst>
          </p:cNvPr>
          <p:cNvSpPr txBox="1"/>
          <p:nvPr/>
        </p:nvSpPr>
        <p:spPr>
          <a:xfrm>
            <a:off x="930031" y="1631710"/>
            <a:ext cx="5367338" cy="715581"/>
          </a:xfrm>
          <a:prstGeom prst="rect">
            <a:avLst/>
          </a:prstGeom>
          <a:noFill/>
        </p:spPr>
        <p:txBody>
          <a:bodyPr wrap="square" lIns="68580" tIns="34290" rIns="68580" bIns="34290" rtlCol="0" anchor="t">
            <a:spAutoFit/>
          </a:bodyPr>
          <a:lstStyle/>
          <a:p>
            <a:r>
              <a:rPr lang="en-US" b="1">
                <a:solidFill>
                  <a:srgbClr val="7E0000"/>
                </a:solidFill>
                <a:ea typeface="Cambria"/>
              </a:rPr>
              <a:t>Encourage Connections </a:t>
            </a:r>
            <a:r>
              <a:rPr lang="en-US">
                <a:ea typeface="Cambria"/>
              </a:rPr>
              <a:t>– Wellness accountability partners.  Encourage community within the building, and additional connections that may not include you as the leader.</a:t>
            </a:r>
          </a:p>
        </p:txBody>
      </p:sp>
      <p:pic>
        <p:nvPicPr>
          <p:cNvPr id="6" name="Picture 5" descr="Two women looking at tablet laughing">
            <a:extLst>
              <a:ext uri="{FF2B5EF4-FFF2-40B4-BE49-F238E27FC236}">
                <a16:creationId xmlns:a16="http://schemas.microsoft.com/office/drawing/2014/main" id="{F0B4C779-D0D6-E838-8234-FD317178EC26}"/>
              </a:ext>
            </a:extLst>
          </p:cNvPr>
          <p:cNvPicPr>
            <a:picLocks noChangeAspect="1"/>
          </p:cNvPicPr>
          <p:nvPr/>
        </p:nvPicPr>
        <p:blipFill rotWithShape="1">
          <a:blip r:embed="rId4">
            <a:extLst>
              <a:ext uri="{28A0092B-C50C-407E-A947-70E740481C1C}">
                <a14:useLocalDpi xmlns:a14="http://schemas.microsoft.com/office/drawing/2010/main" val="0"/>
              </a:ext>
            </a:extLst>
          </a:blip>
          <a:srcRect l="25347" t="12624" r="15104" b="11427"/>
          <a:stretch/>
        </p:blipFill>
        <p:spPr>
          <a:xfrm>
            <a:off x="6523400" y="1087050"/>
            <a:ext cx="2120144" cy="1804903"/>
          </a:xfrm>
          <a:prstGeom prst="rect">
            <a:avLst/>
          </a:prstGeom>
        </p:spPr>
      </p:pic>
      <p:sp>
        <p:nvSpPr>
          <p:cNvPr id="7" name="TextBox 6">
            <a:extLst>
              <a:ext uri="{FF2B5EF4-FFF2-40B4-BE49-F238E27FC236}">
                <a16:creationId xmlns:a16="http://schemas.microsoft.com/office/drawing/2014/main" id="{C0B2888F-877F-C40A-B575-B9F17A68CF01}"/>
              </a:ext>
            </a:extLst>
          </p:cNvPr>
          <p:cNvSpPr txBox="1"/>
          <p:nvPr/>
        </p:nvSpPr>
        <p:spPr>
          <a:xfrm>
            <a:off x="930031" y="283072"/>
            <a:ext cx="7283938" cy="523220"/>
          </a:xfrm>
          <a:prstGeom prst="rect">
            <a:avLst/>
          </a:prstGeom>
          <a:noFill/>
        </p:spPr>
        <p:txBody>
          <a:bodyPr wrap="square" rtlCol="0">
            <a:spAutoFit/>
          </a:bodyPr>
          <a:lstStyle/>
          <a:p>
            <a:pPr algn="ctr"/>
            <a:r>
              <a:rPr lang="en-US" sz="2800" b="1"/>
              <a:t>Ways to Address Staff Wellness</a:t>
            </a:r>
          </a:p>
        </p:txBody>
      </p:sp>
      <p:sp>
        <p:nvSpPr>
          <p:cNvPr id="9" name="Rectangle 8">
            <a:extLst>
              <a:ext uri="{FF2B5EF4-FFF2-40B4-BE49-F238E27FC236}">
                <a16:creationId xmlns:a16="http://schemas.microsoft.com/office/drawing/2014/main" id="{00DA95FE-B784-394A-0836-4E2C03A5C955}"/>
              </a:ext>
            </a:extLst>
          </p:cNvPr>
          <p:cNvSpPr/>
          <p:nvPr/>
        </p:nvSpPr>
        <p:spPr>
          <a:xfrm>
            <a:off x="1001902" y="3010082"/>
            <a:ext cx="7398328" cy="119562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C57AAA-6740-CF71-B945-4F22F8F2FD50}"/>
              </a:ext>
            </a:extLst>
          </p:cNvPr>
          <p:cNvSpPr txBox="1"/>
          <p:nvPr/>
        </p:nvSpPr>
        <p:spPr>
          <a:xfrm>
            <a:off x="1264410" y="3189462"/>
            <a:ext cx="6838312" cy="1600438"/>
          </a:xfrm>
          <a:prstGeom prst="rect">
            <a:avLst/>
          </a:prstGeom>
          <a:noFill/>
        </p:spPr>
        <p:txBody>
          <a:bodyPr wrap="square" rtlCol="0">
            <a:spAutoFit/>
          </a:bodyPr>
          <a:lstStyle/>
          <a:p>
            <a:r>
              <a:rPr lang="en-US" b="1">
                <a:solidFill>
                  <a:schemeClr val="bg1"/>
                </a:solidFill>
              </a:rPr>
              <a:t>Note:  </a:t>
            </a:r>
            <a:r>
              <a:rPr lang="en-US">
                <a:solidFill>
                  <a:schemeClr val="bg1"/>
                </a:solidFill>
              </a:rPr>
              <a:t>Including opportunities for staff to engage with one another allows for the them to develop healthy adult connections within the school environment.  Having a connection with someone else allows for them to manage stress, expand their circle of support, and develop accountability partners where needed. </a:t>
            </a:r>
            <a:endParaRPr lang="en-US" b="1">
              <a:solidFill>
                <a:srgbClr val="EF8A32"/>
              </a:solidFill>
              <a:latin typeface="Nunito Sans" panose="020F0502020204030204" pitchFamily="2" charset="0"/>
            </a:endParaRPr>
          </a:p>
          <a:p>
            <a:endParaRPr lang="en-US" b="0" i="0">
              <a:solidFill>
                <a:srgbClr val="ED893D"/>
              </a:solidFill>
              <a:effectLst/>
              <a:latin typeface="Nunito Sans" panose="020F0502020204030204" pitchFamily="2" charset="0"/>
            </a:endParaRPr>
          </a:p>
          <a:p>
            <a:endParaRPr lang="en-US" b="0" i="0">
              <a:solidFill>
                <a:srgbClr val="ED893D"/>
              </a:solidFill>
              <a:effectLst/>
              <a:latin typeface="Nunito Sans" panose="020F0502020204030204" pitchFamily="2" charset="0"/>
            </a:endParaRPr>
          </a:p>
          <a:p>
            <a:endParaRPr lang="en-US">
              <a:solidFill>
                <a:schemeClr val="bg1"/>
              </a:solidFill>
            </a:endParaRPr>
          </a:p>
        </p:txBody>
      </p:sp>
    </p:spTree>
    <p:extLst>
      <p:ext uri="{BB962C8B-B14F-4D97-AF65-F5344CB8AC3E}">
        <p14:creationId xmlns:p14="http://schemas.microsoft.com/office/powerpoint/2010/main" val="208658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13</a:t>
            </a:fld>
            <a:endParaRPr lang="en" sz="1400" b="1">
              <a:solidFill>
                <a:schemeClr val="bg1"/>
              </a:solidFill>
              <a:latin typeface="Aptos Black" panose="020B0004020202020204" pitchFamily="34" charset="0"/>
            </a:endParaRPr>
          </a:p>
        </p:txBody>
      </p:sp>
      <p:sp>
        <p:nvSpPr>
          <p:cNvPr id="5" name="Freeform 67">
            <a:extLst>
              <a:ext uri="{FF2B5EF4-FFF2-40B4-BE49-F238E27FC236}">
                <a16:creationId xmlns:a16="http://schemas.microsoft.com/office/drawing/2014/main" id="{A816CCD6-C24F-A0A4-ABC2-9692D96AADD7}"/>
              </a:ext>
            </a:extLst>
          </p:cNvPr>
          <p:cNvSpPr>
            <a:spLocks noChangeArrowheads="1"/>
          </p:cNvSpPr>
          <p:nvPr/>
        </p:nvSpPr>
        <p:spPr bwMode="auto">
          <a:xfrm>
            <a:off x="4951875" y="1081249"/>
            <a:ext cx="1734610" cy="2245516"/>
          </a:xfrm>
          <a:custGeom>
            <a:avLst/>
            <a:gdLst>
              <a:gd name="T0" fmla="*/ 0 w 3714"/>
              <a:gd name="T1" fmla="*/ 0 h 4807"/>
              <a:gd name="T2" fmla="*/ 0 w 3714"/>
              <a:gd name="T3" fmla="*/ 855288 h 4807"/>
              <a:gd name="T4" fmla="*/ 1800 w 3714"/>
              <a:gd name="T5" fmla="*/ 866087 h 4807"/>
              <a:gd name="T6" fmla="*/ 2159 w 3714"/>
              <a:gd name="T7" fmla="*/ 866447 h 4807"/>
              <a:gd name="T8" fmla="*/ 3599 w 3714"/>
              <a:gd name="T9" fmla="*/ 869687 h 4807"/>
              <a:gd name="T10" fmla="*/ 13316 w 3714"/>
              <a:gd name="T11" fmla="*/ 879766 h 4807"/>
              <a:gd name="T12" fmla="*/ 31671 w 3714"/>
              <a:gd name="T13" fmla="*/ 884446 h 4807"/>
              <a:gd name="T14" fmla="*/ 42828 w 3714"/>
              <a:gd name="T15" fmla="*/ 881926 h 4807"/>
              <a:gd name="T16" fmla="*/ 155478 w 3714"/>
              <a:gd name="T17" fmla="*/ 849889 h 4807"/>
              <a:gd name="T18" fmla="*/ 161956 w 3714"/>
              <a:gd name="T19" fmla="*/ 849889 h 4807"/>
              <a:gd name="T20" fmla="*/ 168434 w 3714"/>
              <a:gd name="T21" fmla="*/ 850609 h 4807"/>
              <a:gd name="T22" fmla="*/ 170953 w 3714"/>
              <a:gd name="T23" fmla="*/ 850609 h 4807"/>
              <a:gd name="T24" fmla="*/ 177072 w 3714"/>
              <a:gd name="T25" fmla="*/ 851689 h 4807"/>
              <a:gd name="T26" fmla="*/ 181031 w 3714"/>
              <a:gd name="T27" fmla="*/ 852409 h 4807"/>
              <a:gd name="T28" fmla="*/ 187149 w 3714"/>
              <a:gd name="T29" fmla="*/ 853848 h 4807"/>
              <a:gd name="T30" fmla="*/ 189668 w 3714"/>
              <a:gd name="T31" fmla="*/ 854208 h 4807"/>
              <a:gd name="T32" fmla="*/ 195067 w 3714"/>
              <a:gd name="T33" fmla="*/ 856008 h 4807"/>
              <a:gd name="T34" fmla="*/ 199745 w 3714"/>
              <a:gd name="T35" fmla="*/ 857448 h 4807"/>
              <a:gd name="T36" fmla="*/ 206584 w 3714"/>
              <a:gd name="T37" fmla="*/ 860328 h 4807"/>
              <a:gd name="T38" fmla="*/ 206943 w 3714"/>
              <a:gd name="T39" fmla="*/ 860688 h 4807"/>
              <a:gd name="T40" fmla="*/ 213422 w 3714"/>
              <a:gd name="T41" fmla="*/ 863928 h 4807"/>
              <a:gd name="T42" fmla="*/ 217021 w 3714"/>
              <a:gd name="T43" fmla="*/ 865727 h 4807"/>
              <a:gd name="T44" fmla="*/ 221699 w 3714"/>
              <a:gd name="T45" fmla="*/ 868967 h 4807"/>
              <a:gd name="T46" fmla="*/ 223859 w 3714"/>
              <a:gd name="T47" fmla="*/ 870407 h 4807"/>
              <a:gd name="T48" fmla="*/ 228538 w 3714"/>
              <a:gd name="T49" fmla="*/ 873647 h 4807"/>
              <a:gd name="T50" fmla="*/ 231417 w 3714"/>
              <a:gd name="T51" fmla="*/ 876167 h 4807"/>
              <a:gd name="T52" fmla="*/ 235736 w 3714"/>
              <a:gd name="T53" fmla="*/ 880126 h 4807"/>
              <a:gd name="T54" fmla="*/ 237535 w 3714"/>
              <a:gd name="T55" fmla="*/ 881926 h 4807"/>
              <a:gd name="T56" fmla="*/ 240414 w 3714"/>
              <a:gd name="T57" fmla="*/ 884806 h 4807"/>
              <a:gd name="T58" fmla="*/ 241854 w 3714"/>
              <a:gd name="T59" fmla="*/ 886246 h 4807"/>
              <a:gd name="T60" fmla="*/ 264528 w 3714"/>
              <a:gd name="T61" fmla="*/ 922603 h 4807"/>
              <a:gd name="T62" fmla="*/ 276405 w 3714"/>
              <a:gd name="T63" fmla="*/ 980198 h 4807"/>
              <a:gd name="T64" fmla="*/ 245813 w 3714"/>
              <a:gd name="T65" fmla="*/ 1084229 h 4807"/>
              <a:gd name="T66" fmla="*/ 155478 w 3714"/>
              <a:gd name="T67" fmla="*/ 1125266 h 4807"/>
              <a:gd name="T68" fmla="*/ 42828 w 3714"/>
              <a:gd name="T69" fmla="*/ 1091429 h 4807"/>
              <a:gd name="T70" fmla="*/ 14396 w 3714"/>
              <a:gd name="T71" fmla="*/ 1092868 h 4807"/>
              <a:gd name="T72" fmla="*/ 99333 w 3714"/>
              <a:gd name="T73" fmla="*/ 1453558 h 4807"/>
              <a:gd name="T74" fmla="*/ 347305 w 3714"/>
              <a:gd name="T75" fmla="*/ 1454998 h 4807"/>
              <a:gd name="T76" fmla="*/ 347305 w 3714"/>
              <a:gd name="T77" fmla="*/ 1454998 h 4807"/>
              <a:gd name="T78" fmla="*/ 363861 w 3714"/>
              <a:gd name="T79" fmla="*/ 1462917 h 4807"/>
              <a:gd name="T80" fmla="*/ 363861 w 3714"/>
              <a:gd name="T81" fmla="*/ 1462917 h 4807"/>
              <a:gd name="T82" fmla="*/ 369619 w 3714"/>
              <a:gd name="T83" fmla="*/ 1468317 h 4807"/>
              <a:gd name="T84" fmla="*/ 372498 w 3714"/>
              <a:gd name="T85" fmla="*/ 1471557 h 4807"/>
              <a:gd name="T86" fmla="*/ 376457 w 3714"/>
              <a:gd name="T87" fmla="*/ 1476596 h 4807"/>
              <a:gd name="T88" fmla="*/ 382576 w 3714"/>
              <a:gd name="T89" fmla="*/ 1493515 h 4807"/>
              <a:gd name="T90" fmla="*/ 378257 w 3714"/>
              <a:gd name="T91" fmla="*/ 1523032 h 4807"/>
              <a:gd name="T92" fmla="*/ 349824 w 3714"/>
              <a:gd name="T93" fmla="*/ 1599346 h 4807"/>
              <a:gd name="T94" fmla="*/ 380776 w 3714"/>
              <a:gd name="T95" fmla="*/ 1703377 h 4807"/>
              <a:gd name="T96" fmla="*/ 466073 w 3714"/>
              <a:gd name="T97" fmla="*/ 1730015 h 4807"/>
              <a:gd name="T98" fmla="*/ 565046 w 3714"/>
              <a:gd name="T99" fmla="*/ 1688618 h 4807"/>
              <a:gd name="T100" fmla="*/ 565766 w 3714"/>
              <a:gd name="T101" fmla="*/ 1688259 h 4807"/>
              <a:gd name="T102" fmla="*/ 569005 w 3714"/>
              <a:gd name="T103" fmla="*/ 1683579 h 4807"/>
              <a:gd name="T104" fmla="*/ 570084 w 3714"/>
              <a:gd name="T105" fmla="*/ 1682139 h 4807"/>
              <a:gd name="T106" fmla="*/ 572244 w 3714"/>
              <a:gd name="T107" fmla="*/ 1678539 h 4807"/>
              <a:gd name="T108" fmla="*/ 584840 w 3714"/>
              <a:gd name="T109" fmla="*/ 1633183 h 4807"/>
              <a:gd name="T110" fmla="*/ 555328 w 3714"/>
              <a:gd name="T111" fmla="*/ 1522672 h 4807"/>
              <a:gd name="T112" fmla="*/ 551369 w 3714"/>
              <a:gd name="T113" fmla="*/ 1511153 h 4807"/>
              <a:gd name="T114" fmla="*/ 557848 w 3714"/>
              <a:gd name="T115" fmla="*/ 1475876 h 4807"/>
              <a:gd name="T116" fmla="*/ 579082 w 3714"/>
              <a:gd name="T117" fmla="*/ 1457518 h 4807"/>
              <a:gd name="T118" fmla="*/ 581601 w 3714"/>
              <a:gd name="T119" fmla="*/ 1456438 h 4807"/>
              <a:gd name="T120" fmla="*/ 933225 w 3714"/>
              <a:gd name="T121" fmla="*/ 1453558 h 4807"/>
              <a:gd name="T122" fmla="*/ 933225 w 3714"/>
              <a:gd name="T123" fmla="*/ 644706 h 48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14" h="4807">
                <a:moveTo>
                  <a:pt x="2593" y="1791"/>
                </a:moveTo>
                <a:lnTo>
                  <a:pt x="2094" y="1446"/>
                </a:lnTo>
                <a:lnTo>
                  <a:pt x="0" y="0"/>
                </a:lnTo>
                <a:lnTo>
                  <a:pt x="0" y="1446"/>
                </a:lnTo>
                <a:lnTo>
                  <a:pt x="0" y="2376"/>
                </a:lnTo>
                <a:cubicBezTo>
                  <a:pt x="0" y="2387"/>
                  <a:pt x="2" y="2397"/>
                  <a:pt x="5" y="2406"/>
                </a:cubicBezTo>
                <a:cubicBezTo>
                  <a:pt x="5" y="2406"/>
                  <a:pt x="6" y="2406"/>
                  <a:pt x="6" y="2407"/>
                </a:cubicBezTo>
                <a:cubicBezTo>
                  <a:pt x="7" y="2409"/>
                  <a:pt x="8" y="2412"/>
                  <a:pt x="10" y="2415"/>
                </a:cubicBezTo>
                <a:cubicBezTo>
                  <a:pt x="10" y="2415"/>
                  <a:pt x="10" y="2415"/>
                  <a:pt x="10" y="2416"/>
                </a:cubicBezTo>
                <a:cubicBezTo>
                  <a:pt x="16" y="2427"/>
                  <a:pt x="25" y="2437"/>
                  <a:pt x="37" y="2444"/>
                </a:cubicBezTo>
                <a:cubicBezTo>
                  <a:pt x="37" y="2445"/>
                  <a:pt x="38" y="2445"/>
                  <a:pt x="38" y="2445"/>
                </a:cubicBezTo>
                <a:cubicBezTo>
                  <a:pt x="54" y="2455"/>
                  <a:pt x="71" y="2459"/>
                  <a:pt x="88" y="2457"/>
                </a:cubicBezTo>
                <a:cubicBezTo>
                  <a:pt x="99" y="2457"/>
                  <a:pt x="109" y="2454"/>
                  <a:pt x="119" y="2450"/>
                </a:cubicBezTo>
                <a:cubicBezTo>
                  <a:pt x="213" y="2404"/>
                  <a:pt x="306" y="2374"/>
                  <a:pt x="382" y="2364"/>
                </a:cubicBezTo>
                <a:cubicBezTo>
                  <a:pt x="400" y="2362"/>
                  <a:pt x="416" y="2361"/>
                  <a:pt x="432" y="2361"/>
                </a:cubicBezTo>
                <a:cubicBezTo>
                  <a:pt x="438" y="2361"/>
                  <a:pt x="444" y="2361"/>
                  <a:pt x="450" y="2361"/>
                </a:cubicBezTo>
                <a:cubicBezTo>
                  <a:pt x="452" y="2361"/>
                  <a:pt x="454" y="2361"/>
                  <a:pt x="455" y="2362"/>
                </a:cubicBezTo>
                <a:cubicBezTo>
                  <a:pt x="460" y="2362"/>
                  <a:pt x="464" y="2363"/>
                  <a:pt x="468" y="2363"/>
                </a:cubicBezTo>
                <a:cubicBezTo>
                  <a:pt x="470" y="2363"/>
                  <a:pt x="472" y="2363"/>
                  <a:pt x="475" y="2363"/>
                </a:cubicBezTo>
                <a:cubicBezTo>
                  <a:pt x="478" y="2364"/>
                  <a:pt x="482" y="2364"/>
                  <a:pt x="486" y="2365"/>
                </a:cubicBezTo>
                <a:cubicBezTo>
                  <a:pt x="488" y="2365"/>
                  <a:pt x="490" y="2366"/>
                  <a:pt x="492" y="2366"/>
                </a:cubicBezTo>
                <a:cubicBezTo>
                  <a:pt x="496" y="2366"/>
                  <a:pt x="500" y="2367"/>
                  <a:pt x="503" y="2368"/>
                </a:cubicBezTo>
                <a:cubicBezTo>
                  <a:pt x="505" y="2368"/>
                  <a:pt x="507" y="2369"/>
                  <a:pt x="509" y="2369"/>
                </a:cubicBezTo>
                <a:cubicBezTo>
                  <a:pt x="513" y="2370"/>
                  <a:pt x="517" y="2371"/>
                  <a:pt x="520" y="2372"/>
                </a:cubicBezTo>
                <a:cubicBezTo>
                  <a:pt x="522" y="2372"/>
                  <a:pt x="524" y="2372"/>
                  <a:pt x="527" y="2373"/>
                </a:cubicBezTo>
                <a:cubicBezTo>
                  <a:pt x="530" y="2374"/>
                  <a:pt x="533" y="2375"/>
                  <a:pt x="537" y="2376"/>
                </a:cubicBezTo>
                <a:cubicBezTo>
                  <a:pt x="539" y="2377"/>
                  <a:pt x="540" y="2377"/>
                  <a:pt x="542" y="2378"/>
                </a:cubicBezTo>
                <a:cubicBezTo>
                  <a:pt x="546" y="2379"/>
                  <a:pt x="550" y="2380"/>
                  <a:pt x="555" y="2382"/>
                </a:cubicBezTo>
                <a:cubicBezTo>
                  <a:pt x="556" y="2383"/>
                  <a:pt x="557" y="2383"/>
                  <a:pt x="558" y="2383"/>
                </a:cubicBezTo>
                <a:cubicBezTo>
                  <a:pt x="563" y="2385"/>
                  <a:pt x="569" y="2388"/>
                  <a:pt x="574" y="2390"/>
                </a:cubicBezTo>
                <a:cubicBezTo>
                  <a:pt x="574" y="2390"/>
                  <a:pt x="574" y="2390"/>
                  <a:pt x="575" y="2391"/>
                </a:cubicBezTo>
                <a:cubicBezTo>
                  <a:pt x="580" y="2393"/>
                  <a:pt x="584" y="2395"/>
                  <a:pt x="588" y="2398"/>
                </a:cubicBezTo>
                <a:cubicBezTo>
                  <a:pt x="590" y="2398"/>
                  <a:pt x="591" y="2399"/>
                  <a:pt x="593" y="2400"/>
                </a:cubicBezTo>
                <a:cubicBezTo>
                  <a:pt x="596" y="2402"/>
                  <a:pt x="599" y="2404"/>
                  <a:pt x="603" y="2405"/>
                </a:cubicBezTo>
                <a:cubicBezTo>
                  <a:pt x="605" y="2406"/>
                  <a:pt x="606" y="2407"/>
                  <a:pt x="608" y="2409"/>
                </a:cubicBezTo>
                <a:cubicBezTo>
                  <a:pt x="611" y="2410"/>
                  <a:pt x="614" y="2412"/>
                  <a:pt x="616" y="2414"/>
                </a:cubicBezTo>
                <a:cubicBezTo>
                  <a:pt x="618" y="2415"/>
                  <a:pt x="620" y="2416"/>
                  <a:pt x="622" y="2418"/>
                </a:cubicBezTo>
                <a:cubicBezTo>
                  <a:pt x="625" y="2420"/>
                  <a:pt x="627" y="2421"/>
                  <a:pt x="630" y="2424"/>
                </a:cubicBezTo>
                <a:cubicBezTo>
                  <a:pt x="632" y="2425"/>
                  <a:pt x="633" y="2426"/>
                  <a:pt x="635" y="2427"/>
                </a:cubicBezTo>
                <a:cubicBezTo>
                  <a:pt x="638" y="2430"/>
                  <a:pt x="640" y="2432"/>
                  <a:pt x="643" y="2434"/>
                </a:cubicBezTo>
                <a:cubicBezTo>
                  <a:pt x="644" y="2435"/>
                  <a:pt x="646" y="2437"/>
                  <a:pt x="648" y="2439"/>
                </a:cubicBezTo>
                <a:cubicBezTo>
                  <a:pt x="650" y="2441"/>
                  <a:pt x="653" y="2443"/>
                  <a:pt x="655" y="2445"/>
                </a:cubicBezTo>
                <a:cubicBezTo>
                  <a:pt x="657" y="2447"/>
                  <a:pt x="659" y="2448"/>
                  <a:pt x="660" y="2450"/>
                </a:cubicBezTo>
                <a:lnTo>
                  <a:pt x="661" y="2451"/>
                </a:lnTo>
                <a:cubicBezTo>
                  <a:pt x="663" y="2453"/>
                  <a:pt x="666" y="2456"/>
                  <a:pt x="668" y="2458"/>
                </a:cubicBezTo>
                <a:cubicBezTo>
                  <a:pt x="670" y="2459"/>
                  <a:pt x="671" y="2461"/>
                  <a:pt x="672" y="2462"/>
                </a:cubicBezTo>
                <a:cubicBezTo>
                  <a:pt x="676" y="2466"/>
                  <a:pt x="679" y="2470"/>
                  <a:pt x="683" y="2475"/>
                </a:cubicBezTo>
                <a:cubicBezTo>
                  <a:pt x="704" y="2501"/>
                  <a:pt x="721" y="2530"/>
                  <a:pt x="735" y="2563"/>
                </a:cubicBezTo>
                <a:cubicBezTo>
                  <a:pt x="754" y="2611"/>
                  <a:pt x="766" y="2665"/>
                  <a:pt x="768" y="2723"/>
                </a:cubicBezTo>
                <a:cubicBezTo>
                  <a:pt x="769" y="2730"/>
                  <a:pt x="769" y="2737"/>
                  <a:pt x="769" y="2744"/>
                </a:cubicBezTo>
                <a:cubicBezTo>
                  <a:pt x="769" y="2849"/>
                  <a:pt x="738" y="2944"/>
                  <a:pt x="683" y="3012"/>
                </a:cubicBezTo>
                <a:cubicBezTo>
                  <a:pt x="622" y="3086"/>
                  <a:pt x="535" y="3126"/>
                  <a:pt x="432" y="3126"/>
                </a:cubicBezTo>
                <a:cubicBezTo>
                  <a:pt x="416" y="3126"/>
                  <a:pt x="400" y="3124"/>
                  <a:pt x="383" y="3122"/>
                </a:cubicBezTo>
                <a:cubicBezTo>
                  <a:pt x="307" y="3112"/>
                  <a:pt x="214" y="3081"/>
                  <a:pt x="119" y="3032"/>
                </a:cubicBezTo>
                <a:cubicBezTo>
                  <a:pt x="94" y="3019"/>
                  <a:pt x="64" y="3021"/>
                  <a:pt x="40" y="3036"/>
                </a:cubicBezTo>
                <a:cubicBezTo>
                  <a:pt x="15" y="3051"/>
                  <a:pt x="0" y="3077"/>
                  <a:pt x="0" y="3107"/>
                </a:cubicBezTo>
                <a:lnTo>
                  <a:pt x="0" y="4038"/>
                </a:lnTo>
                <a:lnTo>
                  <a:pt x="276" y="4038"/>
                </a:lnTo>
                <a:lnTo>
                  <a:pt x="931" y="4038"/>
                </a:lnTo>
                <a:cubicBezTo>
                  <a:pt x="943" y="4038"/>
                  <a:pt x="954" y="4040"/>
                  <a:pt x="965" y="4042"/>
                </a:cubicBezTo>
                <a:cubicBezTo>
                  <a:pt x="966" y="4043"/>
                  <a:pt x="967" y="4043"/>
                  <a:pt x="967" y="4043"/>
                </a:cubicBezTo>
                <a:cubicBezTo>
                  <a:pt x="983" y="4047"/>
                  <a:pt x="998" y="4054"/>
                  <a:pt x="1011" y="4064"/>
                </a:cubicBezTo>
                <a:cubicBezTo>
                  <a:pt x="1016" y="4068"/>
                  <a:pt x="1020" y="4071"/>
                  <a:pt x="1023" y="4075"/>
                </a:cubicBezTo>
                <a:cubicBezTo>
                  <a:pt x="1025" y="4076"/>
                  <a:pt x="1026" y="4077"/>
                  <a:pt x="1027" y="4079"/>
                </a:cubicBezTo>
                <a:cubicBezTo>
                  <a:pt x="1030" y="4082"/>
                  <a:pt x="1033" y="4084"/>
                  <a:pt x="1035" y="4088"/>
                </a:cubicBezTo>
                <a:cubicBezTo>
                  <a:pt x="1036" y="4088"/>
                  <a:pt x="1036" y="4088"/>
                  <a:pt x="1036" y="4089"/>
                </a:cubicBezTo>
                <a:cubicBezTo>
                  <a:pt x="1039" y="4093"/>
                  <a:pt x="1043" y="4097"/>
                  <a:pt x="1046" y="4102"/>
                </a:cubicBezTo>
                <a:cubicBezTo>
                  <a:pt x="1055" y="4117"/>
                  <a:pt x="1061" y="4133"/>
                  <a:pt x="1063" y="4149"/>
                </a:cubicBezTo>
                <a:cubicBezTo>
                  <a:pt x="1067" y="4170"/>
                  <a:pt x="1065" y="4191"/>
                  <a:pt x="1058" y="4211"/>
                </a:cubicBezTo>
                <a:cubicBezTo>
                  <a:pt x="1057" y="4218"/>
                  <a:pt x="1054" y="4225"/>
                  <a:pt x="1051" y="4231"/>
                </a:cubicBezTo>
                <a:cubicBezTo>
                  <a:pt x="1013" y="4306"/>
                  <a:pt x="986" y="4380"/>
                  <a:pt x="972" y="4443"/>
                </a:cubicBezTo>
                <a:cubicBezTo>
                  <a:pt x="966" y="4471"/>
                  <a:pt x="963" y="4497"/>
                  <a:pt x="963" y="4521"/>
                </a:cubicBezTo>
                <a:cubicBezTo>
                  <a:pt x="963" y="4608"/>
                  <a:pt x="996" y="4682"/>
                  <a:pt x="1058" y="4732"/>
                </a:cubicBezTo>
                <a:cubicBezTo>
                  <a:pt x="1117" y="4780"/>
                  <a:pt x="1201" y="4806"/>
                  <a:pt x="1295" y="4806"/>
                </a:cubicBezTo>
                <a:cubicBezTo>
                  <a:pt x="1388" y="4806"/>
                  <a:pt x="1472" y="4780"/>
                  <a:pt x="1531" y="4732"/>
                </a:cubicBezTo>
                <a:cubicBezTo>
                  <a:pt x="1546" y="4720"/>
                  <a:pt x="1559" y="4707"/>
                  <a:pt x="1570" y="4691"/>
                </a:cubicBezTo>
                <a:cubicBezTo>
                  <a:pt x="1571" y="4691"/>
                  <a:pt x="1572" y="4690"/>
                  <a:pt x="1572" y="4690"/>
                </a:cubicBezTo>
                <a:cubicBezTo>
                  <a:pt x="1574" y="4687"/>
                  <a:pt x="1576" y="4685"/>
                  <a:pt x="1578" y="4682"/>
                </a:cubicBezTo>
                <a:cubicBezTo>
                  <a:pt x="1579" y="4680"/>
                  <a:pt x="1580" y="4679"/>
                  <a:pt x="1581" y="4677"/>
                </a:cubicBezTo>
                <a:cubicBezTo>
                  <a:pt x="1582" y="4675"/>
                  <a:pt x="1583" y="4674"/>
                  <a:pt x="1584" y="4673"/>
                </a:cubicBezTo>
                <a:cubicBezTo>
                  <a:pt x="1586" y="4670"/>
                  <a:pt x="1587" y="4667"/>
                  <a:pt x="1589" y="4664"/>
                </a:cubicBezTo>
                <a:lnTo>
                  <a:pt x="1590" y="4663"/>
                </a:lnTo>
                <a:cubicBezTo>
                  <a:pt x="1611" y="4627"/>
                  <a:pt x="1623" y="4584"/>
                  <a:pt x="1625" y="4537"/>
                </a:cubicBezTo>
                <a:cubicBezTo>
                  <a:pt x="1625" y="4531"/>
                  <a:pt x="1626" y="4526"/>
                  <a:pt x="1626" y="4521"/>
                </a:cubicBezTo>
                <a:cubicBezTo>
                  <a:pt x="1626" y="4446"/>
                  <a:pt x="1595" y="4337"/>
                  <a:pt x="1543" y="4230"/>
                </a:cubicBezTo>
                <a:cubicBezTo>
                  <a:pt x="1538" y="4220"/>
                  <a:pt x="1534" y="4209"/>
                  <a:pt x="1532" y="4198"/>
                </a:cubicBezTo>
                <a:cubicBezTo>
                  <a:pt x="1529" y="4187"/>
                  <a:pt x="1529" y="4175"/>
                  <a:pt x="1529" y="4164"/>
                </a:cubicBezTo>
                <a:cubicBezTo>
                  <a:pt x="1531" y="4142"/>
                  <a:pt x="1537" y="4120"/>
                  <a:pt x="1550" y="4100"/>
                </a:cubicBezTo>
                <a:cubicBezTo>
                  <a:pt x="1564" y="4077"/>
                  <a:pt x="1584" y="4060"/>
                  <a:pt x="1609" y="4049"/>
                </a:cubicBezTo>
                <a:cubicBezTo>
                  <a:pt x="1610" y="4049"/>
                  <a:pt x="1611" y="4048"/>
                  <a:pt x="1613" y="4048"/>
                </a:cubicBezTo>
                <a:cubicBezTo>
                  <a:pt x="1613" y="4047"/>
                  <a:pt x="1614" y="4047"/>
                  <a:pt x="1616" y="4046"/>
                </a:cubicBezTo>
                <a:cubicBezTo>
                  <a:pt x="1630" y="4041"/>
                  <a:pt x="1646" y="4038"/>
                  <a:pt x="1662" y="4038"/>
                </a:cubicBezTo>
                <a:lnTo>
                  <a:pt x="2593" y="4038"/>
                </a:lnTo>
                <a:lnTo>
                  <a:pt x="2593" y="2563"/>
                </a:lnTo>
                <a:lnTo>
                  <a:pt x="3713" y="2563"/>
                </a:lnTo>
                <a:lnTo>
                  <a:pt x="2593" y="1791"/>
                </a:lnTo>
              </a:path>
            </a:pathLst>
          </a:custGeom>
          <a:solidFill>
            <a:schemeClr val="accent2"/>
          </a:solidFill>
          <a:ln>
            <a:noFill/>
          </a:ln>
          <a:effectLst/>
        </p:spPr>
        <p:txBody>
          <a:bodyPr wrap="none" anchor="ctr"/>
          <a:lstStyle/>
          <a:p>
            <a:endParaRPr lang="en-US" sz="2449">
              <a:latin typeface="DM Sans" pitchFamily="2" charset="77"/>
            </a:endParaRPr>
          </a:p>
        </p:txBody>
      </p:sp>
      <p:sp>
        <p:nvSpPr>
          <p:cNvPr id="6" name="Freeform 68">
            <a:extLst>
              <a:ext uri="{FF2B5EF4-FFF2-40B4-BE49-F238E27FC236}">
                <a16:creationId xmlns:a16="http://schemas.microsoft.com/office/drawing/2014/main" id="{355C822F-5889-D11A-F7BD-353787C3F08F}"/>
              </a:ext>
            </a:extLst>
          </p:cNvPr>
          <p:cNvSpPr>
            <a:spLocks noChangeArrowheads="1"/>
          </p:cNvSpPr>
          <p:nvPr/>
        </p:nvSpPr>
        <p:spPr bwMode="auto">
          <a:xfrm>
            <a:off x="3190483" y="1077129"/>
            <a:ext cx="2099249" cy="1889118"/>
          </a:xfrm>
          <a:custGeom>
            <a:avLst/>
            <a:gdLst>
              <a:gd name="T0" fmla="*/ 1603257 w 4492"/>
              <a:gd name="T1" fmla="*/ 924547 h 4045"/>
              <a:gd name="T2" fmla="*/ 1590293 w 4492"/>
              <a:gd name="T3" fmla="*/ 904393 h 4045"/>
              <a:gd name="T4" fmla="*/ 1514307 w 4492"/>
              <a:gd name="T5" fmla="*/ 870204 h 4045"/>
              <a:gd name="T6" fmla="*/ 1409872 w 4492"/>
              <a:gd name="T7" fmla="*/ 900074 h 4045"/>
              <a:gd name="T8" fmla="*/ 1362697 w 4492"/>
              <a:gd name="T9" fmla="*/ 897915 h 4045"/>
              <a:gd name="T10" fmla="*/ 1353333 w 4492"/>
              <a:gd name="T11" fmla="*/ 889998 h 4045"/>
              <a:gd name="T12" fmla="*/ 1340729 w 4492"/>
              <a:gd name="T13" fmla="*/ 857248 h 4045"/>
              <a:gd name="T14" fmla="*/ 1340729 w 4492"/>
              <a:gd name="T15" fmla="*/ 0 h 4045"/>
              <a:gd name="T16" fmla="*/ 406936 w 4492"/>
              <a:gd name="T17" fmla="*/ 644196 h 4045"/>
              <a:gd name="T18" fmla="*/ 406936 w 4492"/>
              <a:gd name="T19" fmla="*/ 924547 h 4045"/>
              <a:gd name="T20" fmla="*/ 742569 w 4492"/>
              <a:gd name="T21" fmla="*/ 1455378 h 4045"/>
              <a:gd name="T22" fmla="*/ 767417 w 4492"/>
              <a:gd name="T23" fmla="*/ 1441702 h 4045"/>
              <a:gd name="T24" fmla="*/ 768497 w 4492"/>
              <a:gd name="T25" fmla="*/ 1412192 h 4045"/>
              <a:gd name="T26" fmla="*/ 737167 w 4492"/>
              <a:gd name="T27" fmla="*/ 1308185 h 4045"/>
              <a:gd name="T28" fmla="*/ 736807 w 4492"/>
              <a:gd name="T29" fmla="*/ 1299907 h 4045"/>
              <a:gd name="T30" fmla="*/ 778221 w 4492"/>
              <a:gd name="T31" fmla="*/ 1209216 h 4045"/>
              <a:gd name="T32" fmla="*/ 779301 w 4492"/>
              <a:gd name="T33" fmla="*/ 1208496 h 4045"/>
              <a:gd name="T34" fmla="*/ 780381 w 4492"/>
              <a:gd name="T35" fmla="*/ 1207777 h 4045"/>
              <a:gd name="T36" fmla="*/ 783623 w 4492"/>
              <a:gd name="T37" fmla="*/ 1205257 h 4045"/>
              <a:gd name="T38" fmla="*/ 786864 w 4492"/>
              <a:gd name="T39" fmla="*/ 1202738 h 4045"/>
              <a:gd name="T40" fmla="*/ 787944 w 4492"/>
              <a:gd name="T41" fmla="*/ 1202378 h 4045"/>
              <a:gd name="T42" fmla="*/ 867531 w 4492"/>
              <a:gd name="T43" fmla="*/ 1178986 h 4045"/>
              <a:gd name="T44" fmla="*/ 874373 w 4492"/>
              <a:gd name="T45" fmla="*/ 1178986 h 4045"/>
              <a:gd name="T46" fmla="*/ 1011579 w 4492"/>
              <a:gd name="T47" fmla="*/ 1286592 h 4045"/>
              <a:gd name="T48" fmla="*/ 1012299 w 4492"/>
              <a:gd name="T49" fmla="*/ 1299907 h 4045"/>
              <a:gd name="T50" fmla="*/ 978808 w 4492"/>
              <a:gd name="T51" fmla="*/ 1412192 h 4045"/>
              <a:gd name="T52" fmla="*/ 979888 w 4492"/>
              <a:gd name="T53" fmla="*/ 1440983 h 4045"/>
              <a:gd name="T54" fmla="*/ 1005457 w 4492"/>
              <a:gd name="T55" fmla="*/ 1455378 h 4045"/>
              <a:gd name="T56" fmla="*/ 1340729 w 4492"/>
              <a:gd name="T57" fmla="*/ 1120324 h 4045"/>
              <a:gd name="T58" fmla="*/ 1341089 w 4492"/>
              <a:gd name="T59" fmla="*/ 1113847 h 4045"/>
              <a:gd name="T60" fmla="*/ 1363417 w 4492"/>
              <a:gd name="T61" fmla="*/ 1078938 h 4045"/>
              <a:gd name="T62" fmla="*/ 1404110 w 4492"/>
              <a:gd name="T63" fmla="*/ 1074619 h 4045"/>
              <a:gd name="T64" fmla="*/ 1409872 w 4492"/>
              <a:gd name="T65" fmla="*/ 1077138 h 4045"/>
              <a:gd name="T66" fmla="*/ 1424637 w 4492"/>
              <a:gd name="T67" fmla="*/ 1084336 h 4045"/>
              <a:gd name="T68" fmla="*/ 1514307 w 4492"/>
              <a:gd name="T69" fmla="*/ 1108808 h 4045"/>
              <a:gd name="T70" fmla="*/ 1590293 w 4492"/>
              <a:gd name="T71" fmla="*/ 1074619 h 4045"/>
              <a:gd name="T72" fmla="*/ 1617302 w 4492"/>
              <a:gd name="T73" fmla="*/ 989686 h 4045"/>
              <a:gd name="T74" fmla="*/ 1603257 w 4492"/>
              <a:gd name="T75" fmla="*/ 924547 h 40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92" h="4045">
                <a:moveTo>
                  <a:pt x="4452" y="2569"/>
                </a:moveTo>
                <a:lnTo>
                  <a:pt x="4452" y="2569"/>
                </a:lnTo>
                <a:cubicBezTo>
                  <a:pt x="4442" y="2548"/>
                  <a:pt x="4430" y="2530"/>
                  <a:pt x="4416" y="2513"/>
                </a:cubicBezTo>
                <a:cubicBezTo>
                  <a:pt x="4366" y="2451"/>
                  <a:pt x="4293" y="2418"/>
                  <a:pt x="4205" y="2418"/>
                </a:cubicBezTo>
                <a:cubicBezTo>
                  <a:pt x="4130" y="2418"/>
                  <a:pt x="4021" y="2449"/>
                  <a:pt x="3915" y="2501"/>
                </a:cubicBezTo>
                <a:cubicBezTo>
                  <a:pt x="3872" y="2521"/>
                  <a:pt x="3824" y="2519"/>
                  <a:pt x="3784" y="2495"/>
                </a:cubicBezTo>
                <a:cubicBezTo>
                  <a:pt x="3775" y="2489"/>
                  <a:pt x="3766" y="2481"/>
                  <a:pt x="3758" y="2473"/>
                </a:cubicBezTo>
                <a:cubicBezTo>
                  <a:pt x="3736" y="2449"/>
                  <a:pt x="3723" y="2416"/>
                  <a:pt x="3723" y="2382"/>
                </a:cubicBezTo>
                <a:lnTo>
                  <a:pt x="3723" y="1452"/>
                </a:lnTo>
                <a:lnTo>
                  <a:pt x="3723" y="0"/>
                </a:lnTo>
                <a:lnTo>
                  <a:pt x="1619" y="1452"/>
                </a:lnTo>
                <a:lnTo>
                  <a:pt x="1130" y="1790"/>
                </a:lnTo>
                <a:lnTo>
                  <a:pt x="0" y="2569"/>
                </a:lnTo>
                <a:lnTo>
                  <a:pt x="1130" y="2569"/>
                </a:lnTo>
                <a:lnTo>
                  <a:pt x="1130" y="4044"/>
                </a:lnTo>
                <a:lnTo>
                  <a:pt x="2062" y="4044"/>
                </a:lnTo>
                <a:cubicBezTo>
                  <a:pt x="2090" y="4044"/>
                  <a:pt x="2115" y="4030"/>
                  <a:pt x="2131" y="4006"/>
                </a:cubicBezTo>
                <a:cubicBezTo>
                  <a:pt x="2146" y="3981"/>
                  <a:pt x="2147" y="3951"/>
                  <a:pt x="2134" y="3924"/>
                </a:cubicBezTo>
                <a:cubicBezTo>
                  <a:pt x="2083" y="3819"/>
                  <a:pt x="2052" y="3715"/>
                  <a:pt x="2047" y="3635"/>
                </a:cubicBezTo>
                <a:cubicBezTo>
                  <a:pt x="2047" y="3627"/>
                  <a:pt x="2046" y="3619"/>
                  <a:pt x="2046" y="3612"/>
                </a:cubicBezTo>
                <a:cubicBezTo>
                  <a:pt x="2046" y="3508"/>
                  <a:pt x="2086" y="3421"/>
                  <a:pt x="2161" y="3360"/>
                </a:cubicBezTo>
                <a:cubicBezTo>
                  <a:pt x="2161" y="3360"/>
                  <a:pt x="2162" y="3359"/>
                  <a:pt x="2164" y="3358"/>
                </a:cubicBezTo>
                <a:cubicBezTo>
                  <a:pt x="2165" y="3357"/>
                  <a:pt x="2166" y="3356"/>
                  <a:pt x="2167" y="3356"/>
                </a:cubicBezTo>
                <a:cubicBezTo>
                  <a:pt x="2170" y="3353"/>
                  <a:pt x="2173" y="3352"/>
                  <a:pt x="2176" y="3349"/>
                </a:cubicBezTo>
                <a:cubicBezTo>
                  <a:pt x="2179" y="3347"/>
                  <a:pt x="2182" y="3345"/>
                  <a:pt x="2185" y="3342"/>
                </a:cubicBezTo>
                <a:cubicBezTo>
                  <a:pt x="2186" y="3342"/>
                  <a:pt x="2187" y="3342"/>
                  <a:pt x="2188" y="3341"/>
                </a:cubicBezTo>
                <a:cubicBezTo>
                  <a:pt x="2247" y="3302"/>
                  <a:pt x="2322" y="3279"/>
                  <a:pt x="2409" y="3276"/>
                </a:cubicBezTo>
                <a:cubicBezTo>
                  <a:pt x="2415" y="3276"/>
                  <a:pt x="2422" y="3276"/>
                  <a:pt x="2428" y="3276"/>
                </a:cubicBezTo>
                <a:cubicBezTo>
                  <a:pt x="2643" y="3276"/>
                  <a:pt x="2792" y="3394"/>
                  <a:pt x="2809" y="3575"/>
                </a:cubicBezTo>
                <a:cubicBezTo>
                  <a:pt x="2811" y="3587"/>
                  <a:pt x="2811" y="3599"/>
                  <a:pt x="2811" y="3612"/>
                </a:cubicBezTo>
                <a:cubicBezTo>
                  <a:pt x="2811" y="3694"/>
                  <a:pt x="2777" y="3808"/>
                  <a:pt x="2718" y="3924"/>
                </a:cubicBezTo>
                <a:cubicBezTo>
                  <a:pt x="2705" y="3950"/>
                  <a:pt x="2706" y="3979"/>
                  <a:pt x="2721" y="4004"/>
                </a:cubicBezTo>
                <a:cubicBezTo>
                  <a:pt x="2736" y="4029"/>
                  <a:pt x="2763" y="4044"/>
                  <a:pt x="2792" y="4044"/>
                </a:cubicBezTo>
                <a:lnTo>
                  <a:pt x="3723" y="4044"/>
                </a:lnTo>
                <a:lnTo>
                  <a:pt x="3723" y="3113"/>
                </a:lnTo>
                <a:cubicBezTo>
                  <a:pt x="3723" y="3107"/>
                  <a:pt x="3724" y="3101"/>
                  <a:pt x="3724" y="3095"/>
                </a:cubicBezTo>
                <a:cubicBezTo>
                  <a:pt x="3729" y="3055"/>
                  <a:pt x="3752" y="3020"/>
                  <a:pt x="3786" y="2998"/>
                </a:cubicBezTo>
                <a:cubicBezTo>
                  <a:pt x="3820" y="2977"/>
                  <a:pt x="3862" y="2973"/>
                  <a:pt x="3899" y="2986"/>
                </a:cubicBezTo>
                <a:cubicBezTo>
                  <a:pt x="3905" y="2988"/>
                  <a:pt x="3910" y="2990"/>
                  <a:pt x="3915" y="2993"/>
                </a:cubicBezTo>
                <a:cubicBezTo>
                  <a:pt x="3929" y="3000"/>
                  <a:pt x="3942" y="3007"/>
                  <a:pt x="3956" y="3013"/>
                </a:cubicBezTo>
                <a:cubicBezTo>
                  <a:pt x="4050" y="3055"/>
                  <a:pt x="4141" y="3081"/>
                  <a:pt x="4205" y="3081"/>
                </a:cubicBezTo>
                <a:cubicBezTo>
                  <a:pt x="4293" y="3081"/>
                  <a:pt x="4366" y="3048"/>
                  <a:pt x="4416" y="2986"/>
                </a:cubicBezTo>
                <a:cubicBezTo>
                  <a:pt x="4464" y="2927"/>
                  <a:pt x="4491" y="2843"/>
                  <a:pt x="4491" y="2750"/>
                </a:cubicBezTo>
                <a:cubicBezTo>
                  <a:pt x="4491" y="2682"/>
                  <a:pt x="4477" y="2621"/>
                  <a:pt x="4452" y="2569"/>
                </a:cubicBezTo>
              </a:path>
            </a:pathLst>
          </a:custGeom>
          <a:solidFill>
            <a:srgbClr val="7A0000"/>
          </a:solidFill>
          <a:ln>
            <a:noFill/>
          </a:ln>
          <a:effectLst/>
        </p:spPr>
        <p:txBody>
          <a:bodyPr wrap="none" anchor="ctr"/>
          <a:lstStyle/>
          <a:p>
            <a:endParaRPr lang="en-US" sz="2449">
              <a:latin typeface="DM Sans" pitchFamily="2" charset="77"/>
            </a:endParaRPr>
          </a:p>
        </p:txBody>
      </p:sp>
      <p:sp>
        <p:nvSpPr>
          <p:cNvPr id="7" name="Freeform 69">
            <a:extLst>
              <a:ext uri="{FF2B5EF4-FFF2-40B4-BE49-F238E27FC236}">
                <a16:creationId xmlns:a16="http://schemas.microsoft.com/office/drawing/2014/main" id="{1A4191BD-BBB6-9C9F-780F-C32391F9D84C}"/>
              </a:ext>
            </a:extLst>
          </p:cNvPr>
          <p:cNvSpPr>
            <a:spLocks noChangeArrowheads="1"/>
          </p:cNvSpPr>
          <p:nvPr/>
        </p:nvSpPr>
        <p:spPr bwMode="auto">
          <a:xfrm>
            <a:off x="4593416" y="2990969"/>
            <a:ext cx="1569802" cy="1211343"/>
          </a:xfrm>
          <a:custGeom>
            <a:avLst/>
            <a:gdLst>
              <a:gd name="T0" fmla="*/ 1209315 w 3361"/>
              <a:gd name="T1" fmla="*/ 0 h 2594"/>
              <a:gd name="T2" fmla="*/ 874234 w 3361"/>
              <a:gd name="T3" fmla="*/ 0 h 2594"/>
              <a:gd name="T4" fmla="*/ 860557 w 3361"/>
              <a:gd name="T5" fmla="*/ 3598 h 2594"/>
              <a:gd name="T6" fmla="*/ 849040 w 3361"/>
              <a:gd name="T7" fmla="*/ 14034 h 2594"/>
              <a:gd name="T8" fmla="*/ 844721 w 3361"/>
              <a:gd name="T9" fmla="*/ 28428 h 2594"/>
              <a:gd name="T10" fmla="*/ 847960 w 3361"/>
              <a:gd name="T11" fmla="*/ 43182 h 2594"/>
              <a:gd name="T12" fmla="*/ 879633 w 3361"/>
              <a:gd name="T13" fmla="*/ 155815 h 2594"/>
              <a:gd name="T14" fmla="*/ 873874 w 3361"/>
              <a:gd name="T15" fmla="*/ 193959 h 2594"/>
              <a:gd name="T16" fmla="*/ 869555 w 3361"/>
              <a:gd name="T17" fmla="*/ 205114 h 2594"/>
              <a:gd name="T18" fmla="*/ 742145 w 3361"/>
              <a:gd name="T19" fmla="*/ 276724 h 2594"/>
              <a:gd name="T20" fmla="*/ 645328 w 3361"/>
              <a:gd name="T21" fmla="*/ 246137 h 2594"/>
              <a:gd name="T22" fmla="*/ 631651 w 3361"/>
              <a:gd name="T23" fmla="*/ 232823 h 2594"/>
              <a:gd name="T24" fmla="*/ 628772 w 3361"/>
              <a:gd name="T25" fmla="*/ 229224 h 2594"/>
              <a:gd name="T26" fmla="*/ 627692 w 3361"/>
              <a:gd name="T27" fmla="*/ 227785 h 2594"/>
              <a:gd name="T28" fmla="*/ 604298 w 3361"/>
              <a:gd name="T29" fmla="*/ 155815 h 2594"/>
              <a:gd name="T30" fmla="*/ 607537 w 3361"/>
              <a:gd name="T31" fmla="*/ 126307 h 2594"/>
              <a:gd name="T32" fmla="*/ 637770 w 3361"/>
              <a:gd name="T33" fmla="*/ 43182 h 2594"/>
              <a:gd name="T34" fmla="*/ 641009 w 3361"/>
              <a:gd name="T35" fmla="*/ 33106 h 2594"/>
              <a:gd name="T36" fmla="*/ 641009 w 3361"/>
              <a:gd name="T37" fmla="*/ 32386 h 2594"/>
              <a:gd name="T38" fmla="*/ 641009 w 3361"/>
              <a:gd name="T39" fmla="*/ 31307 h 2594"/>
              <a:gd name="T40" fmla="*/ 636690 w 3361"/>
              <a:gd name="T41" fmla="*/ 14754 h 2594"/>
              <a:gd name="T42" fmla="*/ 276055 w 3361"/>
              <a:gd name="T43" fmla="*/ 0 h 2594"/>
              <a:gd name="T44" fmla="*/ 276055 w 3361"/>
              <a:gd name="T45" fmla="*/ 335380 h 2594"/>
              <a:gd name="T46" fmla="*/ 253380 w 3361"/>
              <a:gd name="T47" fmla="*/ 376403 h 2594"/>
              <a:gd name="T48" fmla="*/ 206951 w 3361"/>
              <a:gd name="T49" fmla="*/ 378562 h 2594"/>
              <a:gd name="T50" fmla="*/ 102576 w 3361"/>
              <a:gd name="T51" fmla="*/ 346895 h 2594"/>
              <a:gd name="T52" fmla="*/ 0 w 3361"/>
              <a:gd name="T53" fmla="*/ 466005 h 2594"/>
              <a:gd name="T54" fmla="*/ 102576 w 3361"/>
              <a:gd name="T55" fmla="*/ 585475 h 2594"/>
              <a:gd name="T56" fmla="*/ 206951 w 3361"/>
              <a:gd name="T57" fmla="*/ 555248 h 2594"/>
              <a:gd name="T58" fmla="*/ 254100 w 3361"/>
              <a:gd name="T59" fmla="*/ 557767 h 2594"/>
              <a:gd name="T60" fmla="*/ 258779 w 3361"/>
              <a:gd name="T61" fmla="*/ 561006 h 2594"/>
              <a:gd name="T62" fmla="*/ 260219 w 3361"/>
              <a:gd name="T63" fmla="*/ 562445 h 2594"/>
              <a:gd name="T64" fmla="*/ 262378 w 3361"/>
              <a:gd name="T65" fmla="*/ 564604 h 2594"/>
              <a:gd name="T66" fmla="*/ 263098 w 3361"/>
              <a:gd name="T67" fmla="*/ 564964 h 2594"/>
              <a:gd name="T68" fmla="*/ 264178 w 3361"/>
              <a:gd name="T69" fmla="*/ 566403 h 2594"/>
              <a:gd name="T70" fmla="*/ 266697 w 3361"/>
              <a:gd name="T71" fmla="*/ 569282 h 2594"/>
              <a:gd name="T72" fmla="*/ 267777 w 3361"/>
              <a:gd name="T73" fmla="*/ 570722 h 2594"/>
              <a:gd name="T74" fmla="*/ 269576 w 3361"/>
              <a:gd name="T75" fmla="*/ 574320 h 2594"/>
              <a:gd name="T76" fmla="*/ 270296 w 3361"/>
              <a:gd name="T77" fmla="*/ 575400 h 2594"/>
              <a:gd name="T78" fmla="*/ 272456 w 3361"/>
              <a:gd name="T79" fmla="*/ 580437 h 2594"/>
              <a:gd name="T80" fmla="*/ 272816 w 3361"/>
              <a:gd name="T81" fmla="*/ 581517 h 2594"/>
              <a:gd name="T82" fmla="*/ 274255 w 3361"/>
              <a:gd name="T83" fmla="*/ 585475 h 2594"/>
              <a:gd name="T84" fmla="*/ 274615 w 3361"/>
              <a:gd name="T85" fmla="*/ 587275 h 2594"/>
              <a:gd name="T86" fmla="*/ 275695 w 3361"/>
              <a:gd name="T87" fmla="*/ 591233 h 2594"/>
              <a:gd name="T88" fmla="*/ 275695 w 3361"/>
              <a:gd name="T89" fmla="*/ 593032 h 2594"/>
              <a:gd name="T90" fmla="*/ 276055 w 3361"/>
              <a:gd name="T91" fmla="*/ 933090 h 2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361" h="2594">
                <a:moveTo>
                  <a:pt x="3360" y="2593"/>
                </a:moveTo>
                <a:lnTo>
                  <a:pt x="3360" y="0"/>
                </a:lnTo>
                <a:lnTo>
                  <a:pt x="2429" y="0"/>
                </a:lnTo>
                <a:cubicBezTo>
                  <a:pt x="2415" y="0"/>
                  <a:pt x="2402" y="4"/>
                  <a:pt x="2391" y="10"/>
                </a:cubicBezTo>
                <a:cubicBezTo>
                  <a:pt x="2378" y="16"/>
                  <a:pt x="2368" y="26"/>
                  <a:pt x="2359" y="39"/>
                </a:cubicBezTo>
                <a:cubicBezTo>
                  <a:pt x="2352" y="51"/>
                  <a:pt x="2348" y="65"/>
                  <a:pt x="2347" y="79"/>
                </a:cubicBezTo>
                <a:cubicBezTo>
                  <a:pt x="2346" y="93"/>
                  <a:pt x="2349" y="107"/>
                  <a:pt x="2356" y="120"/>
                </a:cubicBezTo>
                <a:cubicBezTo>
                  <a:pt x="2411" y="235"/>
                  <a:pt x="2444" y="349"/>
                  <a:pt x="2444" y="433"/>
                </a:cubicBezTo>
                <a:cubicBezTo>
                  <a:pt x="2444" y="470"/>
                  <a:pt x="2438" y="506"/>
                  <a:pt x="2428" y="539"/>
                </a:cubicBezTo>
                <a:cubicBezTo>
                  <a:pt x="2425" y="550"/>
                  <a:pt x="2421" y="560"/>
                  <a:pt x="2416" y="570"/>
                </a:cubicBezTo>
                <a:cubicBezTo>
                  <a:pt x="2362" y="693"/>
                  <a:pt x="2233" y="769"/>
                  <a:pt x="2062" y="769"/>
                </a:cubicBezTo>
                <a:cubicBezTo>
                  <a:pt x="1956" y="769"/>
                  <a:pt x="1861" y="739"/>
                  <a:pt x="1793" y="684"/>
                </a:cubicBezTo>
                <a:cubicBezTo>
                  <a:pt x="1779" y="673"/>
                  <a:pt x="1766" y="660"/>
                  <a:pt x="1755" y="647"/>
                </a:cubicBezTo>
                <a:cubicBezTo>
                  <a:pt x="1752" y="644"/>
                  <a:pt x="1749" y="640"/>
                  <a:pt x="1747" y="637"/>
                </a:cubicBezTo>
                <a:cubicBezTo>
                  <a:pt x="1745" y="636"/>
                  <a:pt x="1745" y="635"/>
                  <a:pt x="1744" y="633"/>
                </a:cubicBezTo>
                <a:cubicBezTo>
                  <a:pt x="1701" y="579"/>
                  <a:pt x="1679" y="511"/>
                  <a:pt x="1679" y="433"/>
                </a:cubicBezTo>
                <a:cubicBezTo>
                  <a:pt x="1679" y="408"/>
                  <a:pt x="1682" y="381"/>
                  <a:pt x="1688" y="351"/>
                </a:cubicBezTo>
                <a:cubicBezTo>
                  <a:pt x="1702" y="282"/>
                  <a:pt x="1731" y="202"/>
                  <a:pt x="1772" y="120"/>
                </a:cubicBezTo>
                <a:cubicBezTo>
                  <a:pt x="1777" y="111"/>
                  <a:pt x="1780" y="101"/>
                  <a:pt x="1781" y="92"/>
                </a:cubicBezTo>
                <a:cubicBezTo>
                  <a:pt x="1781" y="92"/>
                  <a:pt x="1781" y="91"/>
                  <a:pt x="1781" y="90"/>
                </a:cubicBezTo>
                <a:cubicBezTo>
                  <a:pt x="1781" y="89"/>
                  <a:pt x="1781" y="88"/>
                  <a:pt x="1781" y="87"/>
                </a:cubicBezTo>
                <a:cubicBezTo>
                  <a:pt x="1782" y="71"/>
                  <a:pt x="1778" y="55"/>
                  <a:pt x="1769" y="41"/>
                </a:cubicBezTo>
                <a:cubicBezTo>
                  <a:pt x="1754" y="16"/>
                  <a:pt x="1727" y="0"/>
                  <a:pt x="1698" y="0"/>
                </a:cubicBezTo>
                <a:lnTo>
                  <a:pt x="767" y="0"/>
                </a:lnTo>
                <a:lnTo>
                  <a:pt x="767" y="932"/>
                </a:lnTo>
                <a:cubicBezTo>
                  <a:pt x="767" y="979"/>
                  <a:pt x="744" y="1022"/>
                  <a:pt x="704" y="1046"/>
                </a:cubicBezTo>
                <a:cubicBezTo>
                  <a:pt x="665" y="1071"/>
                  <a:pt x="616" y="1073"/>
                  <a:pt x="575" y="1052"/>
                </a:cubicBezTo>
                <a:cubicBezTo>
                  <a:pt x="467" y="997"/>
                  <a:pt x="358" y="964"/>
                  <a:pt x="285" y="964"/>
                </a:cubicBezTo>
                <a:cubicBezTo>
                  <a:pt x="112" y="964"/>
                  <a:pt x="0" y="1094"/>
                  <a:pt x="0" y="1295"/>
                </a:cubicBezTo>
                <a:cubicBezTo>
                  <a:pt x="0" y="1496"/>
                  <a:pt x="112" y="1627"/>
                  <a:pt x="285" y="1627"/>
                </a:cubicBezTo>
                <a:cubicBezTo>
                  <a:pt x="360" y="1627"/>
                  <a:pt x="469" y="1595"/>
                  <a:pt x="575" y="1543"/>
                </a:cubicBezTo>
                <a:cubicBezTo>
                  <a:pt x="618" y="1523"/>
                  <a:pt x="666" y="1526"/>
                  <a:pt x="706" y="1550"/>
                </a:cubicBezTo>
                <a:cubicBezTo>
                  <a:pt x="710" y="1553"/>
                  <a:pt x="715" y="1556"/>
                  <a:pt x="719" y="1559"/>
                </a:cubicBezTo>
                <a:cubicBezTo>
                  <a:pt x="720" y="1561"/>
                  <a:pt x="721" y="1562"/>
                  <a:pt x="723" y="1563"/>
                </a:cubicBezTo>
                <a:cubicBezTo>
                  <a:pt x="725" y="1565"/>
                  <a:pt x="728" y="1567"/>
                  <a:pt x="729" y="1569"/>
                </a:cubicBezTo>
                <a:cubicBezTo>
                  <a:pt x="730" y="1570"/>
                  <a:pt x="731" y="1570"/>
                  <a:pt x="731" y="1570"/>
                </a:cubicBezTo>
                <a:cubicBezTo>
                  <a:pt x="732" y="1572"/>
                  <a:pt x="733" y="1573"/>
                  <a:pt x="734" y="1574"/>
                </a:cubicBezTo>
                <a:cubicBezTo>
                  <a:pt x="736" y="1576"/>
                  <a:pt x="739" y="1580"/>
                  <a:pt x="741" y="1582"/>
                </a:cubicBezTo>
                <a:cubicBezTo>
                  <a:pt x="742" y="1584"/>
                  <a:pt x="743" y="1585"/>
                  <a:pt x="744" y="1586"/>
                </a:cubicBezTo>
                <a:cubicBezTo>
                  <a:pt x="746" y="1589"/>
                  <a:pt x="748" y="1592"/>
                  <a:pt x="749" y="1596"/>
                </a:cubicBezTo>
                <a:cubicBezTo>
                  <a:pt x="750" y="1597"/>
                  <a:pt x="750" y="1598"/>
                  <a:pt x="751" y="1599"/>
                </a:cubicBezTo>
                <a:cubicBezTo>
                  <a:pt x="753" y="1603"/>
                  <a:pt x="755" y="1608"/>
                  <a:pt x="757" y="1613"/>
                </a:cubicBezTo>
                <a:cubicBezTo>
                  <a:pt x="758" y="1614"/>
                  <a:pt x="758" y="1614"/>
                  <a:pt x="758" y="1616"/>
                </a:cubicBezTo>
                <a:cubicBezTo>
                  <a:pt x="760" y="1619"/>
                  <a:pt x="761" y="1623"/>
                  <a:pt x="762" y="1627"/>
                </a:cubicBezTo>
                <a:cubicBezTo>
                  <a:pt x="762" y="1628"/>
                  <a:pt x="763" y="1630"/>
                  <a:pt x="763" y="1632"/>
                </a:cubicBezTo>
                <a:cubicBezTo>
                  <a:pt x="764" y="1635"/>
                  <a:pt x="765" y="1639"/>
                  <a:pt x="766" y="1643"/>
                </a:cubicBezTo>
                <a:cubicBezTo>
                  <a:pt x="766" y="1644"/>
                  <a:pt x="766" y="1645"/>
                  <a:pt x="766" y="1648"/>
                </a:cubicBezTo>
                <a:cubicBezTo>
                  <a:pt x="767" y="1652"/>
                  <a:pt x="767" y="1657"/>
                  <a:pt x="767" y="1663"/>
                </a:cubicBezTo>
                <a:lnTo>
                  <a:pt x="767" y="2593"/>
                </a:lnTo>
                <a:lnTo>
                  <a:pt x="3360" y="2593"/>
                </a:lnTo>
              </a:path>
            </a:pathLst>
          </a:custGeom>
          <a:solidFill>
            <a:schemeClr val="accent3"/>
          </a:solidFill>
          <a:ln>
            <a:noFill/>
          </a:ln>
          <a:effectLst/>
        </p:spPr>
        <p:txBody>
          <a:bodyPr wrap="none" anchor="ctr"/>
          <a:lstStyle/>
          <a:p>
            <a:endParaRPr lang="en-US" sz="2449">
              <a:latin typeface="DM Sans" pitchFamily="2" charset="77"/>
            </a:endParaRPr>
          </a:p>
        </p:txBody>
      </p:sp>
      <p:sp>
        <p:nvSpPr>
          <p:cNvPr id="9" name="Freeform 70">
            <a:extLst>
              <a:ext uri="{FF2B5EF4-FFF2-40B4-BE49-F238E27FC236}">
                <a16:creationId xmlns:a16="http://schemas.microsoft.com/office/drawing/2014/main" id="{289FB65C-D0A8-E6A8-ACEB-A6DCB47B4032}"/>
              </a:ext>
            </a:extLst>
          </p:cNvPr>
          <p:cNvSpPr>
            <a:spLocks noChangeArrowheads="1"/>
          </p:cNvSpPr>
          <p:nvPr/>
        </p:nvSpPr>
        <p:spPr bwMode="auto">
          <a:xfrm>
            <a:off x="3717871" y="2632510"/>
            <a:ext cx="1211343" cy="1569801"/>
          </a:xfrm>
          <a:custGeom>
            <a:avLst/>
            <a:gdLst>
              <a:gd name="T0" fmla="*/ 919056 w 2594"/>
              <a:gd name="T1" fmla="*/ 849507 h 3362"/>
              <a:gd name="T2" fmla="*/ 890268 w 2594"/>
              <a:gd name="T3" fmla="*/ 848068 h 3362"/>
              <a:gd name="T4" fmla="*/ 777635 w 2594"/>
              <a:gd name="T5" fmla="*/ 879731 h 3362"/>
              <a:gd name="T6" fmla="*/ 656366 w 2594"/>
              <a:gd name="T7" fmla="*/ 742284 h 3362"/>
              <a:gd name="T8" fmla="*/ 777635 w 2594"/>
              <a:gd name="T9" fmla="*/ 604838 h 3362"/>
              <a:gd name="T10" fmla="*/ 890268 w 2594"/>
              <a:gd name="T11" fmla="*/ 638300 h 3362"/>
              <a:gd name="T12" fmla="*/ 918696 w 2594"/>
              <a:gd name="T13" fmla="*/ 637220 h 3362"/>
              <a:gd name="T14" fmla="*/ 933090 w 2594"/>
              <a:gd name="T15" fmla="*/ 276333 h 3362"/>
              <a:gd name="T16" fmla="*/ 598070 w 2594"/>
              <a:gd name="T17" fmla="*/ 276333 h 3362"/>
              <a:gd name="T18" fmla="*/ 558847 w 2594"/>
              <a:gd name="T19" fmla="*/ 256183 h 3362"/>
              <a:gd name="T20" fmla="*/ 556687 w 2594"/>
              <a:gd name="T21" fmla="*/ 253665 h 3362"/>
              <a:gd name="T22" fmla="*/ 554888 w 2594"/>
              <a:gd name="T23" fmla="*/ 207249 h 3362"/>
              <a:gd name="T24" fmla="*/ 586555 w 2594"/>
              <a:gd name="T25" fmla="*/ 102905 h 3362"/>
              <a:gd name="T26" fmla="*/ 581517 w 2594"/>
              <a:gd name="T27" fmla="*/ 70163 h 3362"/>
              <a:gd name="T28" fmla="*/ 557767 w 2594"/>
              <a:gd name="T29" fmla="*/ 31663 h 3362"/>
              <a:gd name="T30" fmla="*/ 467085 w 2594"/>
              <a:gd name="T31" fmla="*/ 0 h 3362"/>
              <a:gd name="T32" fmla="*/ 382160 w 2594"/>
              <a:gd name="T33" fmla="*/ 26626 h 3362"/>
              <a:gd name="T34" fmla="*/ 368126 w 2594"/>
              <a:gd name="T35" fmla="*/ 41378 h 3362"/>
              <a:gd name="T36" fmla="*/ 367406 w 2594"/>
              <a:gd name="T37" fmla="*/ 42098 h 3362"/>
              <a:gd name="T38" fmla="*/ 365607 w 2594"/>
              <a:gd name="T39" fmla="*/ 44616 h 3362"/>
              <a:gd name="T40" fmla="*/ 364168 w 2594"/>
              <a:gd name="T41" fmla="*/ 46775 h 3362"/>
              <a:gd name="T42" fmla="*/ 363088 w 2594"/>
              <a:gd name="T43" fmla="*/ 48214 h 3362"/>
              <a:gd name="T44" fmla="*/ 360929 w 2594"/>
              <a:gd name="T45" fmla="*/ 51453 h 3362"/>
              <a:gd name="T46" fmla="*/ 360929 w 2594"/>
              <a:gd name="T47" fmla="*/ 51453 h 3362"/>
              <a:gd name="T48" fmla="*/ 348334 w 2594"/>
              <a:gd name="T49" fmla="*/ 96788 h 3362"/>
              <a:gd name="T50" fmla="*/ 348334 w 2594"/>
              <a:gd name="T51" fmla="*/ 102905 h 3362"/>
              <a:gd name="T52" fmla="*/ 377842 w 2594"/>
              <a:gd name="T53" fmla="*/ 207249 h 3362"/>
              <a:gd name="T54" fmla="*/ 375323 w 2594"/>
              <a:gd name="T55" fmla="*/ 254384 h 3362"/>
              <a:gd name="T56" fmla="*/ 335380 w 2594"/>
              <a:gd name="T57" fmla="*/ 276333 h 3362"/>
              <a:gd name="T58" fmla="*/ 0 w 2594"/>
              <a:gd name="T59" fmla="*/ 1209315 h 3362"/>
              <a:gd name="T60" fmla="*/ 933090 w 2594"/>
              <a:gd name="T61" fmla="*/ 874694 h 3362"/>
              <a:gd name="T62" fmla="*/ 919056 w 2594"/>
              <a:gd name="T63" fmla="*/ 849507 h 33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94" h="3362">
                <a:moveTo>
                  <a:pt x="2554" y="2361"/>
                </a:moveTo>
                <a:lnTo>
                  <a:pt x="2554" y="2361"/>
                </a:lnTo>
                <a:cubicBezTo>
                  <a:pt x="2530" y="2346"/>
                  <a:pt x="2500" y="2344"/>
                  <a:pt x="2474" y="2357"/>
                </a:cubicBezTo>
                <a:cubicBezTo>
                  <a:pt x="2359" y="2413"/>
                  <a:pt x="2244" y="2445"/>
                  <a:pt x="2161" y="2445"/>
                </a:cubicBezTo>
                <a:cubicBezTo>
                  <a:pt x="1960" y="2445"/>
                  <a:pt x="1824" y="2292"/>
                  <a:pt x="1824" y="2063"/>
                </a:cubicBezTo>
                <a:cubicBezTo>
                  <a:pt x="1824" y="1834"/>
                  <a:pt x="1960" y="1681"/>
                  <a:pt x="2161" y="1681"/>
                </a:cubicBezTo>
                <a:cubicBezTo>
                  <a:pt x="2243" y="1681"/>
                  <a:pt x="2357" y="1715"/>
                  <a:pt x="2474" y="1774"/>
                </a:cubicBezTo>
                <a:cubicBezTo>
                  <a:pt x="2500" y="1787"/>
                  <a:pt x="2529" y="1785"/>
                  <a:pt x="2553" y="1771"/>
                </a:cubicBezTo>
                <a:cubicBezTo>
                  <a:pt x="2578" y="1756"/>
                  <a:pt x="2593" y="1729"/>
                  <a:pt x="2593" y="1700"/>
                </a:cubicBezTo>
                <a:lnTo>
                  <a:pt x="2593" y="768"/>
                </a:lnTo>
                <a:lnTo>
                  <a:pt x="1662" y="768"/>
                </a:lnTo>
                <a:cubicBezTo>
                  <a:pt x="1618" y="768"/>
                  <a:pt x="1578" y="748"/>
                  <a:pt x="1553" y="712"/>
                </a:cubicBezTo>
                <a:cubicBezTo>
                  <a:pt x="1551" y="710"/>
                  <a:pt x="1549" y="707"/>
                  <a:pt x="1547" y="705"/>
                </a:cubicBezTo>
                <a:cubicBezTo>
                  <a:pt x="1524" y="665"/>
                  <a:pt x="1521" y="617"/>
                  <a:pt x="1542" y="576"/>
                </a:cubicBezTo>
                <a:cubicBezTo>
                  <a:pt x="1597" y="468"/>
                  <a:pt x="1630" y="359"/>
                  <a:pt x="1630" y="286"/>
                </a:cubicBezTo>
                <a:cubicBezTo>
                  <a:pt x="1630" y="253"/>
                  <a:pt x="1626" y="223"/>
                  <a:pt x="1616" y="195"/>
                </a:cubicBezTo>
                <a:cubicBezTo>
                  <a:pt x="1604" y="153"/>
                  <a:pt x="1581" y="117"/>
                  <a:pt x="1550" y="88"/>
                </a:cubicBezTo>
                <a:cubicBezTo>
                  <a:pt x="1492" y="32"/>
                  <a:pt x="1405" y="0"/>
                  <a:pt x="1298" y="0"/>
                </a:cubicBezTo>
                <a:cubicBezTo>
                  <a:pt x="1205" y="0"/>
                  <a:pt x="1121" y="27"/>
                  <a:pt x="1062" y="74"/>
                </a:cubicBezTo>
                <a:cubicBezTo>
                  <a:pt x="1048" y="86"/>
                  <a:pt x="1034" y="100"/>
                  <a:pt x="1023" y="115"/>
                </a:cubicBezTo>
                <a:cubicBezTo>
                  <a:pt x="1022" y="115"/>
                  <a:pt x="1021" y="117"/>
                  <a:pt x="1021" y="117"/>
                </a:cubicBezTo>
                <a:cubicBezTo>
                  <a:pt x="1019" y="120"/>
                  <a:pt x="1017" y="122"/>
                  <a:pt x="1016" y="124"/>
                </a:cubicBezTo>
                <a:cubicBezTo>
                  <a:pt x="1014" y="126"/>
                  <a:pt x="1013" y="128"/>
                  <a:pt x="1012" y="130"/>
                </a:cubicBezTo>
                <a:cubicBezTo>
                  <a:pt x="1011" y="131"/>
                  <a:pt x="1010" y="132"/>
                  <a:pt x="1009" y="134"/>
                </a:cubicBezTo>
                <a:cubicBezTo>
                  <a:pt x="1007" y="137"/>
                  <a:pt x="1006" y="140"/>
                  <a:pt x="1003" y="143"/>
                </a:cubicBezTo>
                <a:cubicBezTo>
                  <a:pt x="982" y="180"/>
                  <a:pt x="970" y="222"/>
                  <a:pt x="968" y="269"/>
                </a:cubicBezTo>
                <a:cubicBezTo>
                  <a:pt x="968" y="275"/>
                  <a:pt x="968" y="280"/>
                  <a:pt x="968" y="286"/>
                </a:cubicBezTo>
                <a:cubicBezTo>
                  <a:pt x="968" y="361"/>
                  <a:pt x="998" y="469"/>
                  <a:pt x="1050" y="576"/>
                </a:cubicBezTo>
                <a:cubicBezTo>
                  <a:pt x="1071" y="618"/>
                  <a:pt x="1068" y="667"/>
                  <a:pt x="1043" y="707"/>
                </a:cubicBezTo>
                <a:cubicBezTo>
                  <a:pt x="1020" y="745"/>
                  <a:pt x="977" y="768"/>
                  <a:pt x="932" y="768"/>
                </a:cubicBezTo>
                <a:lnTo>
                  <a:pt x="0" y="768"/>
                </a:lnTo>
                <a:lnTo>
                  <a:pt x="0" y="3361"/>
                </a:lnTo>
                <a:lnTo>
                  <a:pt x="2593" y="3361"/>
                </a:lnTo>
                <a:lnTo>
                  <a:pt x="2593" y="2431"/>
                </a:lnTo>
                <a:cubicBezTo>
                  <a:pt x="2593" y="2402"/>
                  <a:pt x="2579" y="2377"/>
                  <a:pt x="2554" y="2361"/>
                </a:cubicBezTo>
              </a:path>
            </a:pathLst>
          </a:custGeom>
          <a:solidFill>
            <a:schemeClr val="accent4"/>
          </a:solidFill>
          <a:ln>
            <a:noFill/>
          </a:ln>
          <a:effectLst/>
        </p:spPr>
        <p:txBody>
          <a:bodyPr wrap="none" anchor="ctr"/>
          <a:lstStyle/>
          <a:p>
            <a:endParaRPr lang="en-US" sz="2449">
              <a:latin typeface="DM Sans" pitchFamily="2" charset="77"/>
            </a:endParaRPr>
          </a:p>
        </p:txBody>
      </p:sp>
      <p:sp>
        <p:nvSpPr>
          <p:cNvPr id="10" name="Freeform 362">
            <a:extLst>
              <a:ext uri="{FF2B5EF4-FFF2-40B4-BE49-F238E27FC236}">
                <a16:creationId xmlns:a16="http://schemas.microsoft.com/office/drawing/2014/main" id="{FE5A4D34-F746-C033-7A2F-4A084AEE9151}"/>
              </a:ext>
            </a:extLst>
          </p:cNvPr>
          <p:cNvSpPr>
            <a:spLocks noChangeArrowheads="1"/>
          </p:cNvSpPr>
          <p:nvPr/>
        </p:nvSpPr>
        <p:spPr bwMode="auto">
          <a:xfrm>
            <a:off x="3101898" y="1334643"/>
            <a:ext cx="992972" cy="488245"/>
          </a:xfrm>
          <a:custGeom>
            <a:avLst/>
            <a:gdLst>
              <a:gd name="T0" fmla="*/ 43889 w 2127"/>
              <a:gd name="T1" fmla="*/ 11150 h 1046"/>
              <a:gd name="T2" fmla="*/ 0 w 2127"/>
              <a:gd name="T3" fmla="*/ 11150 h 1046"/>
              <a:gd name="T4" fmla="*/ 0 w 2127"/>
              <a:gd name="T5" fmla="*/ 0 h 1046"/>
              <a:gd name="T6" fmla="*/ 43889 w 2127"/>
              <a:gd name="T7" fmla="*/ 360 h 1046"/>
              <a:gd name="T8" fmla="*/ 43889 w 2127"/>
              <a:gd name="T9" fmla="*/ 11150 h 1046"/>
              <a:gd name="T10" fmla="*/ 132026 w 2127"/>
              <a:gd name="T11" fmla="*/ 11510 h 1046"/>
              <a:gd name="T12" fmla="*/ 87777 w 2127"/>
              <a:gd name="T13" fmla="*/ 11150 h 1046"/>
              <a:gd name="T14" fmla="*/ 87777 w 2127"/>
              <a:gd name="T15" fmla="*/ 360 h 1046"/>
              <a:gd name="T16" fmla="*/ 132026 w 2127"/>
              <a:gd name="T17" fmla="*/ 360 h 1046"/>
              <a:gd name="T18" fmla="*/ 132026 w 2127"/>
              <a:gd name="T19" fmla="*/ 11510 h 1046"/>
              <a:gd name="T20" fmla="*/ 219803 w 2127"/>
              <a:gd name="T21" fmla="*/ 11870 h 1046"/>
              <a:gd name="T22" fmla="*/ 175915 w 2127"/>
              <a:gd name="T23" fmla="*/ 11870 h 1046"/>
              <a:gd name="T24" fmla="*/ 175915 w 2127"/>
              <a:gd name="T25" fmla="*/ 719 h 1046"/>
              <a:gd name="T26" fmla="*/ 219803 w 2127"/>
              <a:gd name="T27" fmla="*/ 719 h 1046"/>
              <a:gd name="T28" fmla="*/ 219803 w 2127"/>
              <a:gd name="T29" fmla="*/ 11870 h 1046"/>
              <a:gd name="T30" fmla="*/ 307941 w 2127"/>
              <a:gd name="T31" fmla="*/ 12230 h 1046"/>
              <a:gd name="T32" fmla="*/ 263692 w 2127"/>
              <a:gd name="T33" fmla="*/ 11870 h 1046"/>
              <a:gd name="T34" fmla="*/ 263692 w 2127"/>
              <a:gd name="T35" fmla="*/ 1079 h 1046"/>
              <a:gd name="T36" fmla="*/ 307941 w 2127"/>
              <a:gd name="T37" fmla="*/ 1079 h 1046"/>
              <a:gd name="T38" fmla="*/ 307941 w 2127"/>
              <a:gd name="T39" fmla="*/ 12230 h 1046"/>
              <a:gd name="T40" fmla="*/ 395718 w 2127"/>
              <a:gd name="T41" fmla="*/ 12230 h 1046"/>
              <a:gd name="T42" fmla="*/ 351829 w 2127"/>
              <a:gd name="T43" fmla="*/ 12230 h 1046"/>
              <a:gd name="T44" fmla="*/ 351829 w 2127"/>
              <a:gd name="T45" fmla="*/ 1439 h 1046"/>
              <a:gd name="T46" fmla="*/ 395718 w 2127"/>
              <a:gd name="T47" fmla="*/ 1439 h 1046"/>
              <a:gd name="T48" fmla="*/ 395718 w 2127"/>
              <a:gd name="T49" fmla="*/ 12230 h 1046"/>
              <a:gd name="T50" fmla="*/ 454356 w 2127"/>
              <a:gd name="T51" fmla="*/ 73017 h 1046"/>
              <a:gd name="T52" fmla="*/ 423059 w 2127"/>
              <a:gd name="T53" fmla="*/ 41724 h 1046"/>
              <a:gd name="T54" fmla="*/ 430973 w 2127"/>
              <a:gd name="T55" fmla="*/ 34171 h 1046"/>
              <a:gd name="T56" fmla="*/ 461911 w 2127"/>
              <a:gd name="T57" fmla="*/ 65104 h 1046"/>
              <a:gd name="T58" fmla="*/ 454356 w 2127"/>
              <a:gd name="T59" fmla="*/ 73017 h 1046"/>
              <a:gd name="T60" fmla="*/ 516592 w 2127"/>
              <a:gd name="T61" fmla="*/ 135244 h 1046"/>
              <a:gd name="T62" fmla="*/ 485294 w 2127"/>
              <a:gd name="T63" fmla="*/ 103951 h 1046"/>
              <a:gd name="T64" fmla="*/ 493209 w 2127"/>
              <a:gd name="T65" fmla="*/ 96397 h 1046"/>
              <a:gd name="T66" fmla="*/ 524506 w 2127"/>
              <a:gd name="T67" fmla="*/ 127331 h 1046"/>
              <a:gd name="T68" fmla="*/ 516592 w 2127"/>
              <a:gd name="T69" fmla="*/ 135244 h 1046"/>
              <a:gd name="T70" fmla="*/ 578828 w 2127"/>
              <a:gd name="T71" fmla="*/ 197470 h 1046"/>
              <a:gd name="T72" fmla="*/ 547530 w 2127"/>
              <a:gd name="T73" fmla="*/ 166537 h 1046"/>
              <a:gd name="T74" fmla="*/ 555444 w 2127"/>
              <a:gd name="T75" fmla="*/ 158624 h 1046"/>
              <a:gd name="T76" fmla="*/ 586382 w 2127"/>
              <a:gd name="T77" fmla="*/ 189917 h 1046"/>
              <a:gd name="T78" fmla="*/ 578828 w 2127"/>
              <a:gd name="T79" fmla="*/ 197470 h 1046"/>
              <a:gd name="T80" fmla="*/ 641063 w 2127"/>
              <a:gd name="T81" fmla="*/ 259697 h 1046"/>
              <a:gd name="T82" fmla="*/ 609766 w 2127"/>
              <a:gd name="T83" fmla="*/ 228764 h 1046"/>
              <a:gd name="T84" fmla="*/ 617680 w 2127"/>
              <a:gd name="T85" fmla="*/ 220850 h 1046"/>
              <a:gd name="T86" fmla="*/ 648618 w 2127"/>
              <a:gd name="T87" fmla="*/ 252144 h 1046"/>
              <a:gd name="T88" fmla="*/ 641063 w 2127"/>
              <a:gd name="T89" fmla="*/ 259697 h 1046"/>
              <a:gd name="T90" fmla="*/ 703299 w 2127"/>
              <a:gd name="T91" fmla="*/ 321924 h 1046"/>
              <a:gd name="T92" fmla="*/ 672001 w 2127"/>
              <a:gd name="T93" fmla="*/ 290630 h 1046"/>
              <a:gd name="T94" fmla="*/ 679916 w 2127"/>
              <a:gd name="T95" fmla="*/ 283077 h 1046"/>
              <a:gd name="T96" fmla="*/ 710854 w 2127"/>
              <a:gd name="T97" fmla="*/ 314010 h 1046"/>
              <a:gd name="T98" fmla="*/ 703299 w 2127"/>
              <a:gd name="T99" fmla="*/ 321924 h 1046"/>
              <a:gd name="T100" fmla="*/ 756901 w 2127"/>
              <a:gd name="T101" fmla="*/ 375877 h 1046"/>
              <a:gd name="T102" fmla="*/ 734237 w 2127"/>
              <a:gd name="T103" fmla="*/ 352857 h 1046"/>
              <a:gd name="T104" fmla="*/ 741792 w 2127"/>
              <a:gd name="T105" fmla="*/ 345304 h 1046"/>
              <a:gd name="T106" fmla="*/ 764815 w 2127"/>
              <a:gd name="T107" fmla="*/ 367964 h 1046"/>
              <a:gd name="T108" fmla="*/ 756901 w 2127"/>
              <a:gd name="T109" fmla="*/ 375877 h 10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7" h="1046">
                <a:moveTo>
                  <a:pt x="122" y="31"/>
                </a:moveTo>
                <a:lnTo>
                  <a:pt x="0" y="31"/>
                </a:lnTo>
                <a:lnTo>
                  <a:pt x="0" y="0"/>
                </a:lnTo>
                <a:lnTo>
                  <a:pt x="122" y="1"/>
                </a:lnTo>
                <a:lnTo>
                  <a:pt x="122" y="31"/>
                </a:lnTo>
                <a:close/>
                <a:moveTo>
                  <a:pt x="367" y="32"/>
                </a:moveTo>
                <a:lnTo>
                  <a:pt x="244" y="31"/>
                </a:lnTo>
                <a:lnTo>
                  <a:pt x="244" y="1"/>
                </a:lnTo>
                <a:lnTo>
                  <a:pt x="367" y="1"/>
                </a:lnTo>
                <a:lnTo>
                  <a:pt x="367" y="32"/>
                </a:lnTo>
                <a:close/>
                <a:moveTo>
                  <a:pt x="611" y="33"/>
                </a:moveTo>
                <a:lnTo>
                  <a:pt x="489" y="33"/>
                </a:lnTo>
                <a:lnTo>
                  <a:pt x="489" y="2"/>
                </a:lnTo>
                <a:lnTo>
                  <a:pt x="611" y="2"/>
                </a:lnTo>
                <a:lnTo>
                  <a:pt x="611" y="33"/>
                </a:lnTo>
                <a:close/>
                <a:moveTo>
                  <a:pt x="856" y="34"/>
                </a:moveTo>
                <a:lnTo>
                  <a:pt x="733" y="33"/>
                </a:lnTo>
                <a:lnTo>
                  <a:pt x="733" y="3"/>
                </a:lnTo>
                <a:lnTo>
                  <a:pt x="856" y="3"/>
                </a:lnTo>
                <a:lnTo>
                  <a:pt x="856" y="34"/>
                </a:lnTo>
                <a:close/>
                <a:moveTo>
                  <a:pt x="1100" y="34"/>
                </a:moveTo>
                <a:lnTo>
                  <a:pt x="978" y="34"/>
                </a:lnTo>
                <a:lnTo>
                  <a:pt x="978" y="4"/>
                </a:lnTo>
                <a:lnTo>
                  <a:pt x="1100" y="4"/>
                </a:lnTo>
                <a:lnTo>
                  <a:pt x="1100" y="34"/>
                </a:lnTo>
                <a:close/>
                <a:moveTo>
                  <a:pt x="1263" y="203"/>
                </a:moveTo>
                <a:lnTo>
                  <a:pt x="1176" y="116"/>
                </a:lnTo>
                <a:lnTo>
                  <a:pt x="1198" y="95"/>
                </a:lnTo>
                <a:lnTo>
                  <a:pt x="1284" y="181"/>
                </a:lnTo>
                <a:lnTo>
                  <a:pt x="1263" y="203"/>
                </a:lnTo>
                <a:close/>
                <a:moveTo>
                  <a:pt x="1436" y="376"/>
                </a:moveTo>
                <a:lnTo>
                  <a:pt x="1349" y="289"/>
                </a:lnTo>
                <a:lnTo>
                  <a:pt x="1371" y="268"/>
                </a:lnTo>
                <a:lnTo>
                  <a:pt x="1458" y="354"/>
                </a:lnTo>
                <a:lnTo>
                  <a:pt x="1436" y="376"/>
                </a:lnTo>
                <a:close/>
                <a:moveTo>
                  <a:pt x="1609" y="549"/>
                </a:moveTo>
                <a:lnTo>
                  <a:pt x="1522" y="463"/>
                </a:lnTo>
                <a:lnTo>
                  <a:pt x="1544" y="441"/>
                </a:lnTo>
                <a:lnTo>
                  <a:pt x="1630" y="528"/>
                </a:lnTo>
                <a:lnTo>
                  <a:pt x="1609" y="549"/>
                </a:lnTo>
                <a:close/>
                <a:moveTo>
                  <a:pt x="1782" y="722"/>
                </a:moveTo>
                <a:lnTo>
                  <a:pt x="1695" y="636"/>
                </a:lnTo>
                <a:lnTo>
                  <a:pt x="1717" y="614"/>
                </a:lnTo>
                <a:lnTo>
                  <a:pt x="1803" y="701"/>
                </a:lnTo>
                <a:lnTo>
                  <a:pt x="1782" y="722"/>
                </a:lnTo>
                <a:close/>
                <a:moveTo>
                  <a:pt x="1955" y="895"/>
                </a:moveTo>
                <a:lnTo>
                  <a:pt x="1868" y="808"/>
                </a:lnTo>
                <a:lnTo>
                  <a:pt x="1890" y="787"/>
                </a:lnTo>
                <a:lnTo>
                  <a:pt x="1976" y="873"/>
                </a:lnTo>
                <a:lnTo>
                  <a:pt x="1955" y="895"/>
                </a:lnTo>
                <a:close/>
                <a:moveTo>
                  <a:pt x="2104" y="1045"/>
                </a:moveTo>
                <a:lnTo>
                  <a:pt x="2041" y="981"/>
                </a:lnTo>
                <a:lnTo>
                  <a:pt x="2062" y="960"/>
                </a:lnTo>
                <a:lnTo>
                  <a:pt x="2126" y="1023"/>
                </a:lnTo>
                <a:lnTo>
                  <a:pt x="2104" y="1045"/>
                </a:lnTo>
                <a:close/>
              </a:path>
            </a:pathLst>
          </a:custGeom>
          <a:solidFill>
            <a:srgbClr val="7A0000"/>
          </a:solidFill>
          <a:ln>
            <a:noFill/>
          </a:ln>
          <a:effectLst/>
        </p:spPr>
        <p:txBody>
          <a:bodyPr wrap="none" anchor="ctr"/>
          <a:lstStyle/>
          <a:p>
            <a:endParaRPr lang="en-US" sz="2449">
              <a:latin typeface="DM Sans" pitchFamily="2" charset="77"/>
            </a:endParaRPr>
          </a:p>
        </p:txBody>
      </p:sp>
      <p:sp>
        <p:nvSpPr>
          <p:cNvPr id="12" name="Freeform 363">
            <a:extLst>
              <a:ext uri="{FF2B5EF4-FFF2-40B4-BE49-F238E27FC236}">
                <a16:creationId xmlns:a16="http://schemas.microsoft.com/office/drawing/2014/main" id="{A6995245-F64B-E49B-4F4E-83AB592654F8}"/>
              </a:ext>
            </a:extLst>
          </p:cNvPr>
          <p:cNvSpPr>
            <a:spLocks noChangeArrowheads="1"/>
          </p:cNvSpPr>
          <p:nvPr/>
        </p:nvSpPr>
        <p:spPr bwMode="auto">
          <a:xfrm>
            <a:off x="3019494" y="1260479"/>
            <a:ext cx="164809" cy="166868"/>
          </a:xfrm>
          <a:custGeom>
            <a:avLst/>
            <a:gdLst>
              <a:gd name="T0" fmla="*/ 63500 w 354"/>
              <a:gd name="T1" fmla="*/ 128225 h 355"/>
              <a:gd name="T2" fmla="*/ 63500 w 354"/>
              <a:gd name="T3" fmla="*/ 128225 h 355"/>
              <a:gd name="T4" fmla="*/ 0 w 354"/>
              <a:gd name="T5" fmla="*/ 64112 h 355"/>
              <a:gd name="T6" fmla="*/ 0 w 354"/>
              <a:gd name="T7" fmla="*/ 64112 h 355"/>
              <a:gd name="T8" fmla="*/ 63500 w 354"/>
              <a:gd name="T9" fmla="*/ 0 h 355"/>
              <a:gd name="T10" fmla="*/ 63500 w 354"/>
              <a:gd name="T11" fmla="*/ 0 h 355"/>
              <a:gd name="T12" fmla="*/ 126641 w 354"/>
              <a:gd name="T13" fmla="*/ 64112 h 355"/>
              <a:gd name="T14" fmla="*/ 126641 w 354"/>
              <a:gd name="T15" fmla="*/ 64112 h 355"/>
              <a:gd name="T16" fmla="*/ 63500 w 354"/>
              <a:gd name="T17" fmla="*/ 128225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355">
                <a:moveTo>
                  <a:pt x="177" y="354"/>
                </a:moveTo>
                <a:lnTo>
                  <a:pt x="177" y="354"/>
                </a:lnTo>
                <a:cubicBezTo>
                  <a:pt x="79" y="354"/>
                  <a:pt x="0" y="274"/>
                  <a:pt x="0" y="177"/>
                </a:cubicBezTo>
                <a:cubicBezTo>
                  <a:pt x="0" y="79"/>
                  <a:pt x="79" y="0"/>
                  <a:pt x="177" y="0"/>
                </a:cubicBezTo>
                <a:cubicBezTo>
                  <a:pt x="274" y="0"/>
                  <a:pt x="353" y="79"/>
                  <a:pt x="353" y="177"/>
                </a:cubicBezTo>
                <a:cubicBezTo>
                  <a:pt x="353" y="274"/>
                  <a:pt x="274" y="354"/>
                  <a:pt x="177" y="354"/>
                </a:cubicBezTo>
              </a:path>
            </a:pathLst>
          </a:custGeom>
          <a:solidFill>
            <a:srgbClr val="7A0000"/>
          </a:solidFill>
          <a:ln>
            <a:noFill/>
          </a:ln>
          <a:effectLst/>
        </p:spPr>
        <p:txBody>
          <a:bodyPr wrap="none" anchor="ctr"/>
          <a:lstStyle/>
          <a:p>
            <a:endParaRPr lang="en-US" sz="2449">
              <a:latin typeface="DM Sans" pitchFamily="2" charset="77"/>
            </a:endParaRPr>
          </a:p>
        </p:txBody>
      </p:sp>
      <p:sp>
        <p:nvSpPr>
          <p:cNvPr id="13" name="Freeform 364">
            <a:extLst>
              <a:ext uri="{FF2B5EF4-FFF2-40B4-BE49-F238E27FC236}">
                <a16:creationId xmlns:a16="http://schemas.microsoft.com/office/drawing/2014/main" id="{5F53AE18-A797-5FDD-F42D-C14E41EFE4DC}"/>
              </a:ext>
            </a:extLst>
          </p:cNvPr>
          <p:cNvSpPr>
            <a:spLocks noChangeArrowheads="1"/>
          </p:cNvSpPr>
          <p:nvPr/>
        </p:nvSpPr>
        <p:spPr bwMode="auto">
          <a:xfrm>
            <a:off x="5780038" y="1334643"/>
            <a:ext cx="992972" cy="488245"/>
          </a:xfrm>
          <a:custGeom>
            <a:avLst/>
            <a:gdLst>
              <a:gd name="T0" fmla="*/ 720927 w 2127"/>
              <a:gd name="T1" fmla="*/ 11150 h 1046"/>
              <a:gd name="T2" fmla="*/ 720927 w 2127"/>
              <a:gd name="T3" fmla="*/ 360 h 1046"/>
              <a:gd name="T4" fmla="*/ 764815 w 2127"/>
              <a:gd name="T5" fmla="*/ 0 h 1046"/>
              <a:gd name="T6" fmla="*/ 764815 w 2127"/>
              <a:gd name="T7" fmla="*/ 11150 h 1046"/>
              <a:gd name="T8" fmla="*/ 720927 w 2127"/>
              <a:gd name="T9" fmla="*/ 11150 h 1046"/>
              <a:gd name="T10" fmla="*/ 632789 w 2127"/>
              <a:gd name="T11" fmla="*/ 11510 h 1046"/>
              <a:gd name="T12" fmla="*/ 632789 w 2127"/>
              <a:gd name="T13" fmla="*/ 360 h 1046"/>
              <a:gd name="T14" fmla="*/ 677038 w 2127"/>
              <a:gd name="T15" fmla="*/ 360 h 1046"/>
              <a:gd name="T16" fmla="*/ 677038 w 2127"/>
              <a:gd name="T17" fmla="*/ 11150 h 1046"/>
              <a:gd name="T18" fmla="*/ 632789 w 2127"/>
              <a:gd name="T19" fmla="*/ 11510 h 1046"/>
              <a:gd name="T20" fmla="*/ 545012 w 2127"/>
              <a:gd name="T21" fmla="*/ 11870 h 1046"/>
              <a:gd name="T22" fmla="*/ 545012 w 2127"/>
              <a:gd name="T23" fmla="*/ 719 h 1046"/>
              <a:gd name="T24" fmla="*/ 588901 w 2127"/>
              <a:gd name="T25" fmla="*/ 719 h 1046"/>
              <a:gd name="T26" fmla="*/ 588901 w 2127"/>
              <a:gd name="T27" fmla="*/ 11870 h 1046"/>
              <a:gd name="T28" fmla="*/ 545012 w 2127"/>
              <a:gd name="T29" fmla="*/ 11870 h 1046"/>
              <a:gd name="T30" fmla="*/ 456875 w 2127"/>
              <a:gd name="T31" fmla="*/ 12230 h 1046"/>
              <a:gd name="T32" fmla="*/ 456875 w 2127"/>
              <a:gd name="T33" fmla="*/ 1079 h 1046"/>
              <a:gd name="T34" fmla="*/ 501123 w 2127"/>
              <a:gd name="T35" fmla="*/ 1079 h 1046"/>
              <a:gd name="T36" fmla="*/ 501123 w 2127"/>
              <a:gd name="T37" fmla="*/ 11870 h 1046"/>
              <a:gd name="T38" fmla="*/ 456875 w 2127"/>
              <a:gd name="T39" fmla="*/ 12230 h 1046"/>
              <a:gd name="T40" fmla="*/ 369097 w 2127"/>
              <a:gd name="T41" fmla="*/ 12230 h 1046"/>
              <a:gd name="T42" fmla="*/ 369097 w 2127"/>
              <a:gd name="T43" fmla="*/ 1439 h 1046"/>
              <a:gd name="T44" fmla="*/ 412986 w 2127"/>
              <a:gd name="T45" fmla="*/ 1439 h 1046"/>
              <a:gd name="T46" fmla="*/ 412986 w 2127"/>
              <a:gd name="T47" fmla="*/ 12230 h 1046"/>
              <a:gd name="T48" fmla="*/ 369097 w 2127"/>
              <a:gd name="T49" fmla="*/ 12230 h 1046"/>
              <a:gd name="T50" fmla="*/ 310459 w 2127"/>
              <a:gd name="T51" fmla="*/ 73017 h 1046"/>
              <a:gd name="T52" fmla="*/ 302904 w 2127"/>
              <a:gd name="T53" fmla="*/ 65104 h 1046"/>
              <a:gd name="T54" fmla="*/ 334202 w 2127"/>
              <a:gd name="T55" fmla="*/ 34171 h 1046"/>
              <a:gd name="T56" fmla="*/ 341757 w 2127"/>
              <a:gd name="T57" fmla="*/ 41724 h 1046"/>
              <a:gd name="T58" fmla="*/ 310459 w 2127"/>
              <a:gd name="T59" fmla="*/ 73017 h 1046"/>
              <a:gd name="T60" fmla="*/ 248223 w 2127"/>
              <a:gd name="T61" fmla="*/ 135244 h 1046"/>
              <a:gd name="T62" fmla="*/ 240669 w 2127"/>
              <a:gd name="T63" fmla="*/ 127331 h 1046"/>
              <a:gd name="T64" fmla="*/ 271607 w 2127"/>
              <a:gd name="T65" fmla="*/ 96397 h 1046"/>
              <a:gd name="T66" fmla="*/ 279521 w 2127"/>
              <a:gd name="T67" fmla="*/ 103951 h 1046"/>
              <a:gd name="T68" fmla="*/ 248223 w 2127"/>
              <a:gd name="T69" fmla="*/ 135244 h 1046"/>
              <a:gd name="T70" fmla="*/ 185988 w 2127"/>
              <a:gd name="T71" fmla="*/ 197470 h 1046"/>
              <a:gd name="T72" fmla="*/ 178433 w 2127"/>
              <a:gd name="T73" fmla="*/ 189917 h 1046"/>
              <a:gd name="T74" fmla="*/ 209371 w 2127"/>
              <a:gd name="T75" fmla="*/ 158624 h 1046"/>
              <a:gd name="T76" fmla="*/ 217285 w 2127"/>
              <a:gd name="T77" fmla="*/ 166537 h 1046"/>
              <a:gd name="T78" fmla="*/ 185988 w 2127"/>
              <a:gd name="T79" fmla="*/ 197470 h 1046"/>
              <a:gd name="T80" fmla="*/ 123752 w 2127"/>
              <a:gd name="T81" fmla="*/ 259697 h 1046"/>
              <a:gd name="T82" fmla="*/ 116197 w 2127"/>
              <a:gd name="T83" fmla="*/ 252144 h 1046"/>
              <a:gd name="T84" fmla="*/ 147135 w 2127"/>
              <a:gd name="T85" fmla="*/ 220850 h 1046"/>
              <a:gd name="T86" fmla="*/ 155050 w 2127"/>
              <a:gd name="T87" fmla="*/ 228764 h 1046"/>
              <a:gd name="T88" fmla="*/ 123752 w 2127"/>
              <a:gd name="T89" fmla="*/ 259697 h 1046"/>
              <a:gd name="T90" fmla="*/ 61516 w 2127"/>
              <a:gd name="T91" fmla="*/ 321924 h 1046"/>
              <a:gd name="T92" fmla="*/ 53962 w 2127"/>
              <a:gd name="T93" fmla="*/ 314010 h 1046"/>
              <a:gd name="T94" fmla="*/ 84900 w 2127"/>
              <a:gd name="T95" fmla="*/ 283077 h 1046"/>
              <a:gd name="T96" fmla="*/ 92814 w 2127"/>
              <a:gd name="T97" fmla="*/ 290630 h 1046"/>
              <a:gd name="T98" fmla="*/ 61516 w 2127"/>
              <a:gd name="T99" fmla="*/ 321924 h 1046"/>
              <a:gd name="T100" fmla="*/ 7914 w 2127"/>
              <a:gd name="T101" fmla="*/ 375877 h 1046"/>
              <a:gd name="T102" fmla="*/ 0 w 2127"/>
              <a:gd name="T103" fmla="*/ 367964 h 1046"/>
              <a:gd name="T104" fmla="*/ 23024 w 2127"/>
              <a:gd name="T105" fmla="*/ 345304 h 1046"/>
              <a:gd name="T106" fmla="*/ 30578 w 2127"/>
              <a:gd name="T107" fmla="*/ 352857 h 1046"/>
              <a:gd name="T108" fmla="*/ 7914 w 2127"/>
              <a:gd name="T109" fmla="*/ 375877 h 10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7" h="1046">
                <a:moveTo>
                  <a:pt x="2004" y="31"/>
                </a:moveTo>
                <a:lnTo>
                  <a:pt x="2004" y="1"/>
                </a:lnTo>
                <a:lnTo>
                  <a:pt x="2126" y="0"/>
                </a:lnTo>
                <a:lnTo>
                  <a:pt x="2126" y="31"/>
                </a:lnTo>
                <a:lnTo>
                  <a:pt x="2004" y="31"/>
                </a:lnTo>
                <a:close/>
                <a:moveTo>
                  <a:pt x="1759" y="32"/>
                </a:moveTo>
                <a:lnTo>
                  <a:pt x="1759" y="1"/>
                </a:lnTo>
                <a:lnTo>
                  <a:pt x="1882" y="1"/>
                </a:lnTo>
                <a:lnTo>
                  <a:pt x="1882" y="31"/>
                </a:lnTo>
                <a:lnTo>
                  <a:pt x="1759" y="32"/>
                </a:lnTo>
                <a:close/>
                <a:moveTo>
                  <a:pt x="1515" y="33"/>
                </a:moveTo>
                <a:lnTo>
                  <a:pt x="1515" y="2"/>
                </a:lnTo>
                <a:lnTo>
                  <a:pt x="1637" y="2"/>
                </a:lnTo>
                <a:lnTo>
                  <a:pt x="1637" y="33"/>
                </a:lnTo>
                <a:lnTo>
                  <a:pt x="1515" y="33"/>
                </a:lnTo>
                <a:close/>
                <a:moveTo>
                  <a:pt x="1270" y="34"/>
                </a:moveTo>
                <a:lnTo>
                  <a:pt x="1270" y="3"/>
                </a:lnTo>
                <a:lnTo>
                  <a:pt x="1393" y="3"/>
                </a:lnTo>
                <a:lnTo>
                  <a:pt x="1393" y="33"/>
                </a:lnTo>
                <a:lnTo>
                  <a:pt x="1270" y="34"/>
                </a:lnTo>
                <a:close/>
                <a:moveTo>
                  <a:pt x="1026" y="34"/>
                </a:moveTo>
                <a:lnTo>
                  <a:pt x="1026" y="4"/>
                </a:lnTo>
                <a:lnTo>
                  <a:pt x="1148" y="4"/>
                </a:lnTo>
                <a:lnTo>
                  <a:pt x="1148" y="34"/>
                </a:lnTo>
                <a:lnTo>
                  <a:pt x="1026" y="34"/>
                </a:lnTo>
                <a:close/>
                <a:moveTo>
                  <a:pt x="863" y="203"/>
                </a:moveTo>
                <a:lnTo>
                  <a:pt x="842" y="181"/>
                </a:lnTo>
                <a:lnTo>
                  <a:pt x="929" y="95"/>
                </a:lnTo>
                <a:lnTo>
                  <a:pt x="950" y="116"/>
                </a:lnTo>
                <a:lnTo>
                  <a:pt x="863" y="203"/>
                </a:lnTo>
                <a:close/>
                <a:moveTo>
                  <a:pt x="690" y="376"/>
                </a:moveTo>
                <a:lnTo>
                  <a:pt x="669" y="354"/>
                </a:lnTo>
                <a:lnTo>
                  <a:pt x="755" y="268"/>
                </a:lnTo>
                <a:lnTo>
                  <a:pt x="777" y="289"/>
                </a:lnTo>
                <a:lnTo>
                  <a:pt x="690" y="376"/>
                </a:lnTo>
                <a:close/>
                <a:moveTo>
                  <a:pt x="517" y="549"/>
                </a:moveTo>
                <a:lnTo>
                  <a:pt x="496" y="528"/>
                </a:lnTo>
                <a:lnTo>
                  <a:pt x="582" y="441"/>
                </a:lnTo>
                <a:lnTo>
                  <a:pt x="604" y="463"/>
                </a:lnTo>
                <a:lnTo>
                  <a:pt x="517" y="549"/>
                </a:lnTo>
                <a:close/>
                <a:moveTo>
                  <a:pt x="344" y="722"/>
                </a:moveTo>
                <a:lnTo>
                  <a:pt x="323" y="701"/>
                </a:lnTo>
                <a:lnTo>
                  <a:pt x="409" y="614"/>
                </a:lnTo>
                <a:lnTo>
                  <a:pt x="431" y="636"/>
                </a:lnTo>
                <a:lnTo>
                  <a:pt x="344" y="722"/>
                </a:lnTo>
                <a:close/>
                <a:moveTo>
                  <a:pt x="171" y="895"/>
                </a:moveTo>
                <a:lnTo>
                  <a:pt x="150" y="873"/>
                </a:lnTo>
                <a:lnTo>
                  <a:pt x="236" y="787"/>
                </a:lnTo>
                <a:lnTo>
                  <a:pt x="258" y="808"/>
                </a:lnTo>
                <a:lnTo>
                  <a:pt x="171" y="895"/>
                </a:lnTo>
                <a:close/>
                <a:moveTo>
                  <a:pt x="22" y="1045"/>
                </a:moveTo>
                <a:lnTo>
                  <a:pt x="0" y="1023"/>
                </a:lnTo>
                <a:lnTo>
                  <a:pt x="64" y="960"/>
                </a:lnTo>
                <a:lnTo>
                  <a:pt x="85" y="981"/>
                </a:lnTo>
                <a:lnTo>
                  <a:pt x="22" y="1045"/>
                </a:lnTo>
                <a:close/>
              </a:path>
            </a:pathLst>
          </a:custGeom>
          <a:solidFill>
            <a:schemeClr val="accent2"/>
          </a:solidFill>
          <a:ln>
            <a:noFill/>
          </a:ln>
          <a:effectLst/>
        </p:spPr>
        <p:txBody>
          <a:bodyPr wrap="none" anchor="ctr"/>
          <a:lstStyle/>
          <a:p>
            <a:endParaRPr lang="en-US" sz="2449">
              <a:latin typeface="DM Sans" pitchFamily="2" charset="77"/>
            </a:endParaRPr>
          </a:p>
        </p:txBody>
      </p:sp>
      <p:sp>
        <p:nvSpPr>
          <p:cNvPr id="14" name="Freeform 365">
            <a:extLst>
              <a:ext uri="{FF2B5EF4-FFF2-40B4-BE49-F238E27FC236}">
                <a16:creationId xmlns:a16="http://schemas.microsoft.com/office/drawing/2014/main" id="{16CCCEA2-E003-E094-B3E1-F4AE90A5619A}"/>
              </a:ext>
            </a:extLst>
          </p:cNvPr>
          <p:cNvSpPr>
            <a:spLocks noChangeArrowheads="1"/>
          </p:cNvSpPr>
          <p:nvPr/>
        </p:nvSpPr>
        <p:spPr bwMode="auto">
          <a:xfrm>
            <a:off x="6692666" y="1260479"/>
            <a:ext cx="164809" cy="166868"/>
          </a:xfrm>
          <a:custGeom>
            <a:avLst/>
            <a:gdLst>
              <a:gd name="T0" fmla="*/ 63141 w 354"/>
              <a:gd name="T1" fmla="*/ 128225 h 355"/>
              <a:gd name="T2" fmla="*/ 63141 w 354"/>
              <a:gd name="T3" fmla="*/ 128225 h 355"/>
              <a:gd name="T4" fmla="*/ 126641 w 354"/>
              <a:gd name="T5" fmla="*/ 64112 h 355"/>
              <a:gd name="T6" fmla="*/ 126641 w 354"/>
              <a:gd name="T7" fmla="*/ 64112 h 355"/>
              <a:gd name="T8" fmla="*/ 63141 w 354"/>
              <a:gd name="T9" fmla="*/ 0 h 355"/>
              <a:gd name="T10" fmla="*/ 63141 w 354"/>
              <a:gd name="T11" fmla="*/ 0 h 355"/>
              <a:gd name="T12" fmla="*/ 0 w 354"/>
              <a:gd name="T13" fmla="*/ 64112 h 355"/>
              <a:gd name="T14" fmla="*/ 0 w 354"/>
              <a:gd name="T15" fmla="*/ 64112 h 355"/>
              <a:gd name="T16" fmla="*/ 63141 w 354"/>
              <a:gd name="T17" fmla="*/ 128225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355">
                <a:moveTo>
                  <a:pt x="176" y="354"/>
                </a:moveTo>
                <a:lnTo>
                  <a:pt x="176" y="354"/>
                </a:lnTo>
                <a:cubicBezTo>
                  <a:pt x="274" y="354"/>
                  <a:pt x="353" y="274"/>
                  <a:pt x="353" y="177"/>
                </a:cubicBezTo>
                <a:cubicBezTo>
                  <a:pt x="353" y="79"/>
                  <a:pt x="274" y="0"/>
                  <a:pt x="176" y="0"/>
                </a:cubicBezTo>
                <a:cubicBezTo>
                  <a:pt x="79" y="0"/>
                  <a:pt x="0" y="79"/>
                  <a:pt x="0" y="177"/>
                </a:cubicBezTo>
                <a:cubicBezTo>
                  <a:pt x="0" y="274"/>
                  <a:pt x="79" y="354"/>
                  <a:pt x="176" y="354"/>
                </a:cubicBezTo>
              </a:path>
            </a:pathLst>
          </a:custGeom>
          <a:solidFill>
            <a:schemeClr val="accent2"/>
          </a:solidFill>
          <a:ln>
            <a:noFill/>
          </a:ln>
          <a:effectLst/>
        </p:spPr>
        <p:txBody>
          <a:bodyPr wrap="none" anchor="ctr"/>
          <a:lstStyle/>
          <a:p>
            <a:endParaRPr lang="en-US" sz="2449">
              <a:latin typeface="DM Sans" pitchFamily="2" charset="77"/>
            </a:endParaRPr>
          </a:p>
        </p:txBody>
      </p:sp>
      <p:sp>
        <p:nvSpPr>
          <p:cNvPr id="15" name="Freeform 366">
            <a:extLst>
              <a:ext uri="{FF2B5EF4-FFF2-40B4-BE49-F238E27FC236}">
                <a16:creationId xmlns:a16="http://schemas.microsoft.com/office/drawing/2014/main" id="{F796BB38-8655-41C3-99FE-7214A38C52AA}"/>
              </a:ext>
            </a:extLst>
          </p:cNvPr>
          <p:cNvSpPr>
            <a:spLocks noChangeArrowheads="1"/>
          </p:cNvSpPr>
          <p:nvPr/>
        </p:nvSpPr>
        <p:spPr bwMode="auto">
          <a:xfrm>
            <a:off x="3101898" y="3248481"/>
            <a:ext cx="992972" cy="488246"/>
          </a:xfrm>
          <a:custGeom>
            <a:avLst/>
            <a:gdLst>
              <a:gd name="T0" fmla="*/ 43889 w 2127"/>
              <a:gd name="T1" fmla="*/ 11150 h 1046"/>
              <a:gd name="T2" fmla="*/ 0 w 2127"/>
              <a:gd name="T3" fmla="*/ 11150 h 1046"/>
              <a:gd name="T4" fmla="*/ 0 w 2127"/>
              <a:gd name="T5" fmla="*/ 0 h 1046"/>
              <a:gd name="T6" fmla="*/ 43889 w 2127"/>
              <a:gd name="T7" fmla="*/ 0 h 1046"/>
              <a:gd name="T8" fmla="*/ 43889 w 2127"/>
              <a:gd name="T9" fmla="*/ 11150 h 1046"/>
              <a:gd name="T10" fmla="*/ 132026 w 2127"/>
              <a:gd name="T11" fmla="*/ 11510 h 1046"/>
              <a:gd name="T12" fmla="*/ 87777 w 2127"/>
              <a:gd name="T13" fmla="*/ 11510 h 1046"/>
              <a:gd name="T14" fmla="*/ 87777 w 2127"/>
              <a:gd name="T15" fmla="*/ 360 h 1046"/>
              <a:gd name="T16" fmla="*/ 132026 w 2127"/>
              <a:gd name="T17" fmla="*/ 719 h 1046"/>
              <a:gd name="T18" fmla="*/ 132026 w 2127"/>
              <a:gd name="T19" fmla="*/ 11510 h 1046"/>
              <a:gd name="T20" fmla="*/ 219803 w 2127"/>
              <a:gd name="T21" fmla="*/ 11870 h 1046"/>
              <a:gd name="T22" fmla="*/ 175915 w 2127"/>
              <a:gd name="T23" fmla="*/ 11870 h 1046"/>
              <a:gd name="T24" fmla="*/ 175915 w 2127"/>
              <a:gd name="T25" fmla="*/ 719 h 1046"/>
              <a:gd name="T26" fmla="*/ 219803 w 2127"/>
              <a:gd name="T27" fmla="*/ 719 h 1046"/>
              <a:gd name="T28" fmla="*/ 219803 w 2127"/>
              <a:gd name="T29" fmla="*/ 11870 h 1046"/>
              <a:gd name="T30" fmla="*/ 307941 w 2127"/>
              <a:gd name="T31" fmla="*/ 12230 h 1046"/>
              <a:gd name="T32" fmla="*/ 263692 w 2127"/>
              <a:gd name="T33" fmla="*/ 11870 h 1046"/>
              <a:gd name="T34" fmla="*/ 263692 w 2127"/>
              <a:gd name="T35" fmla="*/ 1079 h 1046"/>
              <a:gd name="T36" fmla="*/ 307941 w 2127"/>
              <a:gd name="T37" fmla="*/ 1079 h 1046"/>
              <a:gd name="T38" fmla="*/ 307941 w 2127"/>
              <a:gd name="T39" fmla="*/ 12230 h 1046"/>
              <a:gd name="T40" fmla="*/ 395718 w 2127"/>
              <a:gd name="T41" fmla="*/ 12230 h 1046"/>
              <a:gd name="T42" fmla="*/ 351829 w 2127"/>
              <a:gd name="T43" fmla="*/ 12230 h 1046"/>
              <a:gd name="T44" fmla="*/ 351829 w 2127"/>
              <a:gd name="T45" fmla="*/ 1079 h 1046"/>
              <a:gd name="T46" fmla="*/ 395718 w 2127"/>
              <a:gd name="T47" fmla="*/ 1439 h 1046"/>
              <a:gd name="T48" fmla="*/ 395718 w 2127"/>
              <a:gd name="T49" fmla="*/ 12230 h 1046"/>
              <a:gd name="T50" fmla="*/ 454356 w 2127"/>
              <a:gd name="T51" fmla="*/ 73018 h 1046"/>
              <a:gd name="T52" fmla="*/ 423059 w 2127"/>
              <a:gd name="T53" fmla="*/ 41724 h 1046"/>
              <a:gd name="T54" fmla="*/ 430973 w 2127"/>
              <a:gd name="T55" fmla="*/ 34171 h 1046"/>
              <a:gd name="T56" fmla="*/ 461911 w 2127"/>
              <a:gd name="T57" fmla="*/ 65104 h 1046"/>
              <a:gd name="T58" fmla="*/ 454356 w 2127"/>
              <a:gd name="T59" fmla="*/ 73018 h 1046"/>
              <a:gd name="T60" fmla="*/ 516592 w 2127"/>
              <a:gd name="T61" fmla="*/ 135244 h 1046"/>
              <a:gd name="T62" fmla="*/ 485294 w 2127"/>
              <a:gd name="T63" fmla="*/ 104311 h 1046"/>
              <a:gd name="T64" fmla="*/ 493209 w 2127"/>
              <a:gd name="T65" fmla="*/ 96397 h 1046"/>
              <a:gd name="T66" fmla="*/ 524506 w 2127"/>
              <a:gd name="T67" fmla="*/ 127331 h 1046"/>
              <a:gd name="T68" fmla="*/ 516592 w 2127"/>
              <a:gd name="T69" fmla="*/ 135244 h 1046"/>
              <a:gd name="T70" fmla="*/ 578828 w 2127"/>
              <a:gd name="T71" fmla="*/ 197471 h 1046"/>
              <a:gd name="T72" fmla="*/ 547530 w 2127"/>
              <a:gd name="T73" fmla="*/ 166537 h 1046"/>
              <a:gd name="T74" fmla="*/ 555444 w 2127"/>
              <a:gd name="T75" fmla="*/ 158624 h 1046"/>
              <a:gd name="T76" fmla="*/ 586382 w 2127"/>
              <a:gd name="T77" fmla="*/ 189558 h 1046"/>
              <a:gd name="T78" fmla="*/ 578828 w 2127"/>
              <a:gd name="T79" fmla="*/ 197471 h 1046"/>
              <a:gd name="T80" fmla="*/ 641063 w 2127"/>
              <a:gd name="T81" fmla="*/ 259698 h 1046"/>
              <a:gd name="T82" fmla="*/ 609766 w 2127"/>
              <a:gd name="T83" fmla="*/ 228405 h 1046"/>
              <a:gd name="T84" fmla="*/ 617680 w 2127"/>
              <a:gd name="T85" fmla="*/ 220851 h 1046"/>
              <a:gd name="T86" fmla="*/ 648618 w 2127"/>
              <a:gd name="T87" fmla="*/ 251785 h 1046"/>
              <a:gd name="T88" fmla="*/ 641063 w 2127"/>
              <a:gd name="T89" fmla="*/ 259698 h 1046"/>
              <a:gd name="T90" fmla="*/ 703299 w 2127"/>
              <a:gd name="T91" fmla="*/ 321924 h 1046"/>
              <a:gd name="T92" fmla="*/ 672001 w 2127"/>
              <a:gd name="T93" fmla="*/ 290631 h 1046"/>
              <a:gd name="T94" fmla="*/ 679916 w 2127"/>
              <a:gd name="T95" fmla="*/ 283078 h 1046"/>
              <a:gd name="T96" fmla="*/ 710854 w 2127"/>
              <a:gd name="T97" fmla="*/ 314011 h 1046"/>
              <a:gd name="T98" fmla="*/ 703299 w 2127"/>
              <a:gd name="T99" fmla="*/ 321924 h 1046"/>
              <a:gd name="T100" fmla="*/ 756901 w 2127"/>
              <a:gd name="T101" fmla="*/ 375878 h 1046"/>
              <a:gd name="T102" fmla="*/ 734237 w 2127"/>
              <a:gd name="T103" fmla="*/ 352858 h 1046"/>
              <a:gd name="T104" fmla="*/ 741792 w 2127"/>
              <a:gd name="T105" fmla="*/ 345304 h 1046"/>
              <a:gd name="T106" fmla="*/ 764815 w 2127"/>
              <a:gd name="T107" fmla="*/ 367965 h 1046"/>
              <a:gd name="T108" fmla="*/ 756901 w 2127"/>
              <a:gd name="T109" fmla="*/ 375878 h 10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7" h="1046">
                <a:moveTo>
                  <a:pt x="122" y="31"/>
                </a:moveTo>
                <a:lnTo>
                  <a:pt x="0" y="31"/>
                </a:lnTo>
                <a:lnTo>
                  <a:pt x="0" y="0"/>
                </a:lnTo>
                <a:lnTo>
                  <a:pt x="122" y="0"/>
                </a:lnTo>
                <a:lnTo>
                  <a:pt x="122" y="31"/>
                </a:lnTo>
                <a:close/>
                <a:moveTo>
                  <a:pt x="367" y="32"/>
                </a:moveTo>
                <a:lnTo>
                  <a:pt x="244" y="32"/>
                </a:lnTo>
                <a:lnTo>
                  <a:pt x="244" y="1"/>
                </a:lnTo>
                <a:lnTo>
                  <a:pt x="367" y="2"/>
                </a:lnTo>
                <a:lnTo>
                  <a:pt x="367" y="32"/>
                </a:lnTo>
                <a:close/>
                <a:moveTo>
                  <a:pt x="611" y="33"/>
                </a:moveTo>
                <a:lnTo>
                  <a:pt x="489" y="33"/>
                </a:lnTo>
                <a:lnTo>
                  <a:pt x="489" y="2"/>
                </a:lnTo>
                <a:lnTo>
                  <a:pt x="611" y="2"/>
                </a:lnTo>
                <a:lnTo>
                  <a:pt x="611" y="33"/>
                </a:lnTo>
                <a:close/>
                <a:moveTo>
                  <a:pt x="856" y="34"/>
                </a:moveTo>
                <a:lnTo>
                  <a:pt x="733" y="33"/>
                </a:lnTo>
                <a:lnTo>
                  <a:pt x="733" y="3"/>
                </a:lnTo>
                <a:lnTo>
                  <a:pt x="856" y="3"/>
                </a:lnTo>
                <a:lnTo>
                  <a:pt x="856" y="34"/>
                </a:lnTo>
                <a:close/>
                <a:moveTo>
                  <a:pt x="1100" y="34"/>
                </a:moveTo>
                <a:lnTo>
                  <a:pt x="978" y="34"/>
                </a:lnTo>
                <a:lnTo>
                  <a:pt x="978" y="3"/>
                </a:lnTo>
                <a:lnTo>
                  <a:pt x="1100" y="4"/>
                </a:lnTo>
                <a:lnTo>
                  <a:pt x="1100" y="34"/>
                </a:lnTo>
                <a:close/>
                <a:moveTo>
                  <a:pt x="1263" y="203"/>
                </a:moveTo>
                <a:lnTo>
                  <a:pt x="1176" y="116"/>
                </a:lnTo>
                <a:lnTo>
                  <a:pt x="1198" y="95"/>
                </a:lnTo>
                <a:lnTo>
                  <a:pt x="1284" y="181"/>
                </a:lnTo>
                <a:lnTo>
                  <a:pt x="1263" y="203"/>
                </a:lnTo>
                <a:close/>
                <a:moveTo>
                  <a:pt x="1436" y="376"/>
                </a:moveTo>
                <a:lnTo>
                  <a:pt x="1349" y="290"/>
                </a:lnTo>
                <a:lnTo>
                  <a:pt x="1371" y="268"/>
                </a:lnTo>
                <a:lnTo>
                  <a:pt x="1458" y="354"/>
                </a:lnTo>
                <a:lnTo>
                  <a:pt x="1436" y="376"/>
                </a:lnTo>
                <a:close/>
                <a:moveTo>
                  <a:pt x="1609" y="549"/>
                </a:moveTo>
                <a:lnTo>
                  <a:pt x="1522" y="463"/>
                </a:lnTo>
                <a:lnTo>
                  <a:pt x="1544" y="441"/>
                </a:lnTo>
                <a:lnTo>
                  <a:pt x="1630" y="527"/>
                </a:lnTo>
                <a:lnTo>
                  <a:pt x="1609" y="549"/>
                </a:lnTo>
                <a:close/>
                <a:moveTo>
                  <a:pt x="1782" y="722"/>
                </a:moveTo>
                <a:lnTo>
                  <a:pt x="1695" y="635"/>
                </a:lnTo>
                <a:lnTo>
                  <a:pt x="1717" y="614"/>
                </a:lnTo>
                <a:lnTo>
                  <a:pt x="1803" y="700"/>
                </a:lnTo>
                <a:lnTo>
                  <a:pt x="1782" y="722"/>
                </a:lnTo>
                <a:close/>
                <a:moveTo>
                  <a:pt x="1955" y="895"/>
                </a:moveTo>
                <a:lnTo>
                  <a:pt x="1868" y="808"/>
                </a:lnTo>
                <a:lnTo>
                  <a:pt x="1890" y="787"/>
                </a:lnTo>
                <a:lnTo>
                  <a:pt x="1976" y="873"/>
                </a:lnTo>
                <a:lnTo>
                  <a:pt x="1955" y="895"/>
                </a:lnTo>
                <a:close/>
                <a:moveTo>
                  <a:pt x="2104" y="1045"/>
                </a:moveTo>
                <a:lnTo>
                  <a:pt x="2041" y="981"/>
                </a:lnTo>
                <a:lnTo>
                  <a:pt x="2062" y="960"/>
                </a:lnTo>
                <a:lnTo>
                  <a:pt x="2126" y="1023"/>
                </a:lnTo>
                <a:lnTo>
                  <a:pt x="2104" y="1045"/>
                </a:lnTo>
                <a:close/>
              </a:path>
            </a:pathLst>
          </a:custGeom>
          <a:solidFill>
            <a:schemeClr val="accent4"/>
          </a:solidFill>
          <a:ln>
            <a:noFill/>
          </a:ln>
          <a:effectLst/>
        </p:spPr>
        <p:txBody>
          <a:bodyPr wrap="none" anchor="ctr"/>
          <a:lstStyle/>
          <a:p>
            <a:endParaRPr lang="en-US" sz="2449">
              <a:latin typeface="DM Sans" pitchFamily="2" charset="77"/>
            </a:endParaRPr>
          </a:p>
        </p:txBody>
      </p:sp>
      <p:sp>
        <p:nvSpPr>
          <p:cNvPr id="16" name="Freeform 367">
            <a:extLst>
              <a:ext uri="{FF2B5EF4-FFF2-40B4-BE49-F238E27FC236}">
                <a16:creationId xmlns:a16="http://schemas.microsoft.com/office/drawing/2014/main" id="{C7EEED0E-A575-0D61-DFE4-169581437E52}"/>
              </a:ext>
            </a:extLst>
          </p:cNvPr>
          <p:cNvSpPr>
            <a:spLocks noChangeArrowheads="1"/>
          </p:cNvSpPr>
          <p:nvPr/>
        </p:nvSpPr>
        <p:spPr bwMode="auto">
          <a:xfrm>
            <a:off x="3019494" y="3174318"/>
            <a:ext cx="164809" cy="164808"/>
          </a:xfrm>
          <a:custGeom>
            <a:avLst/>
            <a:gdLst>
              <a:gd name="T0" fmla="*/ 63500 w 354"/>
              <a:gd name="T1" fmla="*/ 126641 h 354"/>
              <a:gd name="T2" fmla="*/ 63500 w 354"/>
              <a:gd name="T3" fmla="*/ 126641 h 354"/>
              <a:gd name="T4" fmla="*/ 0 w 354"/>
              <a:gd name="T5" fmla="*/ 63141 h 354"/>
              <a:gd name="T6" fmla="*/ 0 w 354"/>
              <a:gd name="T7" fmla="*/ 63141 h 354"/>
              <a:gd name="T8" fmla="*/ 63500 w 354"/>
              <a:gd name="T9" fmla="*/ 0 h 354"/>
              <a:gd name="T10" fmla="*/ 63500 w 354"/>
              <a:gd name="T11" fmla="*/ 0 h 354"/>
              <a:gd name="T12" fmla="*/ 126641 w 354"/>
              <a:gd name="T13" fmla="*/ 63141 h 354"/>
              <a:gd name="T14" fmla="*/ 126641 w 354"/>
              <a:gd name="T15" fmla="*/ 63141 h 354"/>
              <a:gd name="T16" fmla="*/ 63500 w 354"/>
              <a:gd name="T17" fmla="*/ 126641 h 3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354">
                <a:moveTo>
                  <a:pt x="177" y="353"/>
                </a:moveTo>
                <a:lnTo>
                  <a:pt x="177" y="353"/>
                </a:lnTo>
                <a:cubicBezTo>
                  <a:pt x="79" y="353"/>
                  <a:pt x="0" y="273"/>
                  <a:pt x="0" y="176"/>
                </a:cubicBezTo>
                <a:cubicBezTo>
                  <a:pt x="0" y="78"/>
                  <a:pt x="79" y="0"/>
                  <a:pt x="177" y="0"/>
                </a:cubicBezTo>
                <a:cubicBezTo>
                  <a:pt x="274" y="0"/>
                  <a:pt x="353" y="78"/>
                  <a:pt x="353" y="176"/>
                </a:cubicBezTo>
                <a:cubicBezTo>
                  <a:pt x="353" y="273"/>
                  <a:pt x="274" y="353"/>
                  <a:pt x="177" y="353"/>
                </a:cubicBezTo>
              </a:path>
            </a:pathLst>
          </a:custGeom>
          <a:solidFill>
            <a:schemeClr val="accent4"/>
          </a:solidFill>
          <a:ln>
            <a:noFill/>
          </a:ln>
          <a:effectLst/>
        </p:spPr>
        <p:txBody>
          <a:bodyPr wrap="none" anchor="ctr"/>
          <a:lstStyle/>
          <a:p>
            <a:endParaRPr lang="en-US" sz="2449">
              <a:latin typeface="DM Sans" pitchFamily="2" charset="77"/>
            </a:endParaRPr>
          </a:p>
        </p:txBody>
      </p:sp>
      <p:sp>
        <p:nvSpPr>
          <p:cNvPr id="17" name="Freeform 368">
            <a:extLst>
              <a:ext uri="{FF2B5EF4-FFF2-40B4-BE49-F238E27FC236}">
                <a16:creationId xmlns:a16="http://schemas.microsoft.com/office/drawing/2014/main" id="{F9A12912-22AF-F88D-6AEC-4FC556EB8379}"/>
              </a:ext>
            </a:extLst>
          </p:cNvPr>
          <p:cNvSpPr>
            <a:spLocks noChangeArrowheads="1"/>
          </p:cNvSpPr>
          <p:nvPr/>
        </p:nvSpPr>
        <p:spPr bwMode="auto">
          <a:xfrm>
            <a:off x="5780038" y="3036668"/>
            <a:ext cx="992972" cy="700059"/>
          </a:xfrm>
          <a:custGeom>
            <a:avLst/>
            <a:gdLst>
              <a:gd name="T0" fmla="*/ 720927 w 2127"/>
              <a:gd name="T1" fmla="*/ 11150 h 1046"/>
              <a:gd name="T2" fmla="*/ 720927 w 2127"/>
              <a:gd name="T3" fmla="*/ 0 h 1046"/>
              <a:gd name="T4" fmla="*/ 764815 w 2127"/>
              <a:gd name="T5" fmla="*/ 0 h 1046"/>
              <a:gd name="T6" fmla="*/ 764815 w 2127"/>
              <a:gd name="T7" fmla="*/ 11150 h 1046"/>
              <a:gd name="T8" fmla="*/ 720927 w 2127"/>
              <a:gd name="T9" fmla="*/ 11150 h 1046"/>
              <a:gd name="T10" fmla="*/ 632789 w 2127"/>
              <a:gd name="T11" fmla="*/ 11510 h 1046"/>
              <a:gd name="T12" fmla="*/ 632789 w 2127"/>
              <a:gd name="T13" fmla="*/ 719 h 1046"/>
              <a:gd name="T14" fmla="*/ 677038 w 2127"/>
              <a:gd name="T15" fmla="*/ 360 h 1046"/>
              <a:gd name="T16" fmla="*/ 677038 w 2127"/>
              <a:gd name="T17" fmla="*/ 11510 h 1046"/>
              <a:gd name="T18" fmla="*/ 632789 w 2127"/>
              <a:gd name="T19" fmla="*/ 11510 h 1046"/>
              <a:gd name="T20" fmla="*/ 545012 w 2127"/>
              <a:gd name="T21" fmla="*/ 11870 h 1046"/>
              <a:gd name="T22" fmla="*/ 545012 w 2127"/>
              <a:gd name="T23" fmla="*/ 719 h 1046"/>
              <a:gd name="T24" fmla="*/ 588901 w 2127"/>
              <a:gd name="T25" fmla="*/ 719 h 1046"/>
              <a:gd name="T26" fmla="*/ 588901 w 2127"/>
              <a:gd name="T27" fmla="*/ 11870 h 1046"/>
              <a:gd name="T28" fmla="*/ 545012 w 2127"/>
              <a:gd name="T29" fmla="*/ 11870 h 1046"/>
              <a:gd name="T30" fmla="*/ 456875 w 2127"/>
              <a:gd name="T31" fmla="*/ 12230 h 1046"/>
              <a:gd name="T32" fmla="*/ 456875 w 2127"/>
              <a:gd name="T33" fmla="*/ 1079 h 1046"/>
              <a:gd name="T34" fmla="*/ 501123 w 2127"/>
              <a:gd name="T35" fmla="*/ 1079 h 1046"/>
              <a:gd name="T36" fmla="*/ 501123 w 2127"/>
              <a:gd name="T37" fmla="*/ 11870 h 1046"/>
              <a:gd name="T38" fmla="*/ 456875 w 2127"/>
              <a:gd name="T39" fmla="*/ 12230 h 1046"/>
              <a:gd name="T40" fmla="*/ 369097 w 2127"/>
              <a:gd name="T41" fmla="*/ 12230 h 1046"/>
              <a:gd name="T42" fmla="*/ 369097 w 2127"/>
              <a:gd name="T43" fmla="*/ 1439 h 1046"/>
              <a:gd name="T44" fmla="*/ 412986 w 2127"/>
              <a:gd name="T45" fmla="*/ 1079 h 1046"/>
              <a:gd name="T46" fmla="*/ 412986 w 2127"/>
              <a:gd name="T47" fmla="*/ 12230 h 1046"/>
              <a:gd name="T48" fmla="*/ 369097 w 2127"/>
              <a:gd name="T49" fmla="*/ 12230 h 1046"/>
              <a:gd name="T50" fmla="*/ 310459 w 2127"/>
              <a:gd name="T51" fmla="*/ 73018 h 1046"/>
              <a:gd name="T52" fmla="*/ 302904 w 2127"/>
              <a:gd name="T53" fmla="*/ 65104 h 1046"/>
              <a:gd name="T54" fmla="*/ 334202 w 2127"/>
              <a:gd name="T55" fmla="*/ 34171 h 1046"/>
              <a:gd name="T56" fmla="*/ 341757 w 2127"/>
              <a:gd name="T57" fmla="*/ 41724 h 1046"/>
              <a:gd name="T58" fmla="*/ 310459 w 2127"/>
              <a:gd name="T59" fmla="*/ 73018 h 1046"/>
              <a:gd name="T60" fmla="*/ 248223 w 2127"/>
              <a:gd name="T61" fmla="*/ 135244 h 1046"/>
              <a:gd name="T62" fmla="*/ 240669 w 2127"/>
              <a:gd name="T63" fmla="*/ 127331 h 1046"/>
              <a:gd name="T64" fmla="*/ 271607 w 2127"/>
              <a:gd name="T65" fmla="*/ 96397 h 1046"/>
              <a:gd name="T66" fmla="*/ 279521 w 2127"/>
              <a:gd name="T67" fmla="*/ 104311 h 1046"/>
              <a:gd name="T68" fmla="*/ 248223 w 2127"/>
              <a:gd name="T69" fmla="*/ 135244 h 1046"/>
              <a:gd name="T70" fmla="*/ 185988 w 2127"/>
              <a:gd name="T71" fmla="*/ 197471 h 1046"/>
              <a:gd name="T72" fmla="*/ 178433 w 2127"/>
              <a:gd name="T73" fmla="*/ 189558 h 1046"/>
              <a:gd name="T74" fmla="*/ 209371 w 2127"/>
              <a:gd name="T75" fmla="*/ 158624 h 1046"/>
              <a:gd name="T76" fmla="*/ 217285 w 2127"/>
              <a:gd name="T77" fmla="*/ 166537 h 1046"/>
              <a:gd name="T78" fmla="*/ 185988 w 2127"/>
              <a:gd name="T79" fmla="*/ 197471 h 1046"/>
              <a:gd name="T80" fmla="*/ 123752 w 2127"/>
              <a:gd name="T81" fmla="*/ 259698 h 1046"/>
              <a:gd name="T82" fmla="*/ 116197 w 2127"/>
              <a:gd name="T83" fmla="*/ 251785 h 1046"/>
              <a:gd name="T84" fmla="*/ 147135 w 2127"/>
              <a:gd name="T85" fmla="*/ 220851 h 1046"/>
              <a:gd name="T86" fmla="*/ 155050 w 2127"/>
              <a:gd name="T87" fmla="*/ 228405 h 1046"/>
              <a:gd name="T88" fmla="*/ 123752 w 2127"/>
              <a:gd name="T89" fmla="*/ 259698 h 1046"/>
              <a:gd name="T90" fmla="*/ 61516 w 2127"/>
              <a:gd name="T91" fmla="*/ 321924 h 1046"/>
              <a:gd name="T92" fmla="*/ 53962 w 2127"/>
              <a:gd name="T93" fmla="*/ 314011 h 1046"/>
              <a:gd name="T94" fmla="*/ 84900 w 2127"/>
              <a:gd name="T95" fmla="*/ 283078 h 1046"/>
              <a:gd name="T96" fmla="*/ 92814 w 2127"/>
              <a:gd name="T97" fmla="*/ 290631 h 1046"/>
              <a:gd name="T98" fmla="*/ 61516 w 2127"/>
              <a:gd name="T99" fmla="*/ 321924 h 1046"/>
              <a:gd name="T100" fmla="*/ 7914 w 2127"/>
              <a:gd name="T101" fmla="*/ 375878 h 1046"/>
              <a:gd name="T102" fmla="*/ 0 w 2127"/>
              <a:gd name="T103" fmla="*/ 367965 h 1046"/>
              <a:gd name="T104" fmla="*/ 23024 w 2127"/>
              <a:gd name="T105" fmla="*/ 345304 h 1046"/>
              <a:gd name="T106" fmla="*/ 30578 w 2127"/>
              <a:gd name="T107" fmla="*/ 352858 h 1046"/>
              <a:gd name="T108" fmla="*/ 7914 w 2127"/>
              <a:gd name="T109" fmla="*/ 375878 h 10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7" h="1046">
                <a:moveTo>
                  <a:pt x="2004" y="31"/>
                </a:moveTo>
                <a:lnTo>
                  <a:pt x="2004" y="0"/>
                </a:lnTo>
                <a:lnTo>
                  <a:pt x="2126" y="0"/>
                </a:lnTo>
                <a:lnTo>
                  <a:pt x="2126" y="31"/>
                </a:lnTo>
                <a:lnTo>
                  <a:pt x="2004" y="31"/>
                </a:lnTo>
                <a:close/>
                <a:moveTo>
                  <a:pt x="1759" y="32"/>
                </a:moveTo>
                <a:lnTo>
                  <a:pt x="1759" y="2"/>
                </a:lnTo>
                <a:lnTo>
                  <a:pt x="1882" y="1"/>
                </a:lnTo>
                <a:lnTo>
                  <a:pt x="1882" y="32"/>
                </a:lnTo>
                <a:lnTo>
                  <a:pt x="1759" y="32"/>
                </a:lnTo>
                <a:close/>
                <a:moveTo>
                  <a:pt x="1515" y="33"/>
                </a:moveTo>
                <a:lnTo>
                  <a:pt x="1515" y="2"/>
                </a:lnTo>
                <a:lnTo>
                  <a:pt x="1637" y="2"/>
                </a:lnTo>
                <a:lnTo>
                  <a:pt x="1637" y="33"/>
                </a:lnTo>
                <a:lnTo>
                  <a:pt x="1515" y="33"/>
                </a:lnTo>
                <a:close/>
                <a:moveTo>
                  <a:pt x="1270" y="34"/>
                </a:moveTo>
                <a:lnTo>
                  <a:pt x="1270" y="3"/>
                </a:lnTo>
                <a:lnTo>
                  <a:pt x="1393" y="3"/>
                </a:lnTo>
                <a:lnTo>
                  <a:pt x="1393" y="33"/>
                </a:lnTo>
                <a:lnTo>
                  <a:pt x="1270" y="34"/>
                </a:lnTo>
                <a:close/>
                <a:moveTo>
                  <a:pt x="1026" y="34"/>
                </a:moveTo>
                <a:lnTo>
                  <a:pt x="1026" y="4"/>
                </a:lnTo>
                <a:lnTo>
                  <a:pt x="1148" y="3"/>
                </a:lnTo>
                <a:lnTo>
                  <a:pt x="1148" y="34"/>
                </a:lnTo>
                <a:lnTo>
                  <a:pt x="1026" y="34"/>
                </a:lnTo>
                <a:close/>
                <a:moveTo>
                  <a:pt x="863" y="203"/>
                </a:moveTo>
                <a:lnTo>
                  <a:pt x="842" y="181"/>
                </a:lnTo>
                <a:lnTo>
                  <a:pt x="929" y="95"/>
                </a:lnTo>
                <a:lnTo>
                  <a:pt x="950" y="116"/>
                </a:lnTo>
                <a:lnTo>
                  <a:pt x="863" y="203"/>
                </a:lnTo>
                <a:close/>
                <a:moveTo>
                  <a:pt x="690" y="376"/>
                </a:moveTo>
                <a:lnTo>
                  <a:pt x="669" y="354"/>
                </a:lnTo>
                <a:lnTo>
                  <a:pt x="755" y="268"/>
                </a:lnTo>
                <a:lnTo>
                  <a:pt x="777" y="290"/>
                </a:lnTo>
                <a:lnTo>
                  <a:pt x="690" y="376"/>
                </a:lnTo>
                <a:close/>
                <a:moveTo>
                  <a:pt x="517" y="549"/>
                </a:moveTo>
                <a:lnTo>
                  <a:pt x="496" y="527"/>
                </a:lnTo>
                <a:lnTo>
                  <a:pt x="582" y="441"/>
                </a:lnTo>
                <a:lnTo>
                  <a:pt x="604" y="463"/>
                </a:lnTo>
                <a:lnTo>
                  <a:pt x="517" y="549"/>
                </a:lnTo>
                <a:close/>
                <a:moveTo>
                  <a:pt x="344" y="722"/>
                </a:moveTo>
                <a:lnTo>
                  <a:pt x="323" y="700"/>
                </a:lnTo>
                <a:lnTo>
                  <a:pt x="409" y="614"/>
                </a:lnTo>
                <a:lnTo>
                  <a:pt x="431" y="635"/>
                </a:lnTo>
                <a:lnTo>
                  <a:pt x="344" y="722"/>
                </a:lnTo>
                <a:close/>
                <a:moveTo>
                  <a:pt x="171" y="895"/>
                </a:moveTo>
                <a:lnTo>
                  <a:pt x="150" y="873"/>
                </a:lnTo>
                <a:lnTo>
                  <a:pt x="236" y="787"/>
                </a:lnTo>
                <a:lnTo>
                  <a:pt x="258" y="808"/>
                </a:lnTo>
                <a:lnTo>
                  <a:pt x="171" y="895"/>
                </a:lnTo>
                <a:close/>
                <a:moveTo>
                  <a:pt x="22" y="1045"/>
                </a:moveTo>
                <a:lnTo>
                  <a:pt x="0" y="1023"/>
                </a:lnTo>
                <a:lnTo>
                  <a:pt x="64" y="960"/>
                </a:lnTo>
                <a:lnTo>
                  <a:pt x="85" y="981"/>
                </a:lnTo>
                <a:lnTo>
                  <a:pt x="22" y="1045"/>
                </a:lnTo>
                <a:close/>
              </a:path>
            </a:pathLst>
          </a:custGeom>
          <a:solidFill>
            <a:schemeClr val="accent3"/>
          </a:solidFill>
          <a:ln>
            <a:noFill/>
          </a:ln>
          <a:effectLst/>
        </p:spPr>
        <p:txBody>
          <a:bodyPr wrap="none" anchor="ctr"/>
          <a:lstStyle/>
          <a:p>
            <a:endParaRPr lang="en-US" sz="2449">
              <a:latin typeface="DM Sans" pitchFamily="2" charset="77"/>
            </a:endParaRPr>
          </a:p>
        </p:txBody>
      </p:sp>
      <p:sp>
        <p:nvSpPr>
          <p:cNvPr id="18" name="Freeform 369">
            <a:extLst>
              <a:ext uri="{FF2B5EF4-FFF2-40B4-BE49-F238E27FC236}">
                <a16:creationId xmlns:a16="http://schemas.microsoft.com/office/drawing/2014/main" id="{97AD7FDD-75D3-09EC-AB95-5B32875BCE2C}"/>
              </a:ext>
            </a:extLst>
          </p:cNvPr>
          <p:cNvSpPr>
            <a:spLocks noChangeArrowheads="1"/>
          </p:cNvSpPr>
          <p:nvPr/>
        </p:nvSpPr>
        <p:spPr bwMode="auto">
          <a:xfrm>
            <a:off x="6745166" y="2946814"/>
            <a:ext cx="164809" cy="164808"/>
          </a:xfrm>
          <a:custGeom>
            <a:avLst/>
            <a:gdLst>
              <a:gd name="T0" fmla="*/ 63141 w 354"/>
              <a:gd name="T1" fmla="*/ 126641 h 354"/>
              <a:gd name="T2" fmla="*/ 63141 w 354"/>
              <a:gd name="T3" fmla="*/ 126641 h 354"/>
              <a:gd name="T4" fmla="*/ 126641 w 354"/>
              <a:gd name="T5" fmla="*/ 63141 h 354"/>
              <a:gd name="T6" fmla="*/ 126641 w 354"/>
              <a:gd name="T7" fmla="*/ 63141 h 354"/>
              <a:gd name="T8" fmla="*/ 63141 w 354"/>
              <a:gd name="T9" fmla="*/ 0 h 354"/>
              <a:gd name="T10" fmla="*/ 63141 w 354"/>
              <a:gd name="T11" fmla="*/ 0 h 354"/>
              <a:gd name="T12" fmla="*/ 0 w 354"/>
              <a:gd name="T13" fmla="*/ 63141 h 354"/>
              <a:gd name="T14" fmla="*/ 0 w 354"/>
              <a:gd name="T15" fmla="*/ 63141 h 354"/>
              <a:gd name="T16" fmla="*/ 63141 w 354"/>
              <a:gd name="T17" fmla="*/ 126641 h 3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354">
                <a:moveTo>
                  <a:pt x="176" y="353"/>
                </a:moveTo>
                <a:lnTo>
                  <a:pt x="176" y="353"/>
                </a:lnTo>
                <a:cubicBezTo>
                  <a:pt x="274" y="353"/>
                  <a:pt x="353" y="273"/>
                  <a:pt x="353" y="176"/>
                </a:cubicBezTo>
                <a:cubicBezTo>
                  <a:pt x="353" y="78"/>
                  <a:pt x="274" y="0"/>
                  <a:pt x="176" y="0"/>
                </a:cubicBezTo>
                <a:cubicBezTo>
                  <a:pt x="79" y="0"/>
                  <a:pt x="0" y="78"/>
                  <a:pt x="0" y="176"/>
                </a:cubicBezTo>
                <a:cubicBezTo>
                  <a:pt x="0" y="273"/>
                  <a:pt x="79" y="353"/>
                  <a:pt x="176" y="353"/>
                </a:cubicBezTo>
              </a:path>
            </a:pathLst>
          </a:custGeom>
          <a:solidFill>
            <a:schemeClr val="accent3"/>
          </a:solidFill>
          <a:ln>
            <a:noFill/>
          </a:ln>
          <a:effectLst/>
        </p:spPr>
        <p:txBody>
          <a:bodyPr wrap="none" anchor="ctr"/>
          <a:lstStyle/>
          <a:p>
            <a:endParaRPr lang="en-US" sz="2449">
              <a:latin typeface="DM Sans" pitchFamily="2" charset="77"/>
            </a:endParaRPr>
          </a:p>
        </p:txBody>
      </p:sp>
      <p:sp>
        <p:nvSpPr>
          <p:cNvPr id="19" name="TextBox 18">
            <a:extLst>
              <a:ext uri="{FF2B5EF4-FFF2-40B4-BE49-F238E27FC236}">
                <a16:creationId xmlns:a16="http://schemas.microsoft.com/office/drawing/2014/main" id="{D45911D5-A1EC-4110-72C5-B258DF6A996A}"/>
              </a:ext>
            </a:extLst>
          </p:cNvPr>
          <p:cNvSpPr txBox="1"/>
          <p:nvPr/>
        </p:nvSpPr>
        <p:spPr>
          <a:xfrm>
            <a:off x="630857" y="1365331"/>
            <a:ext cx="2295254" cy="1518685"/>
          </a:xfrm>
          <a:prstGeom prst="rect">
            <a:avLst/>
          </a:prstGeom>
          <a:noFill/>
        </p:spPr>
        <p:txBody>
          <a:bodyPr wrap="square" rtlCol="0" anchor="t">
            <a:spAutoFit/>
          </a:bodyPr>
          <a:lstStyle/>
          <a:p>
            <a:pPr algn="r">
              <a:lnSpc>
                <a:spcPts val="1350"/>
              </a:lnSpc>
            </a:pPr>
            <a:r>
              <a:rPr lang="en-US" sz="1000">
                <a:ea typeface="Cambria"/>
              </a:rPr>
              <a:t>When practiced regularly, </a:t>
            </a:r>
            <a:r>
              <a:rPr lang="en-US" sz="1000" b="1" i="1">
                <a:solidFill>
                  <a:srgbClr val="7E0000"/>
                </a:solidFill>
                <a:ea typeface="Cambria"/>
              </a:rPr>
              <a:t>gratitude</a:t>
            </a:r>
            <a:r>
              <a:rPr lang="en-US" sz="1000">
                <a:ea typeface="Cambria"/>
              </a:rPr>
              <a:t> can significantly increase our well-being and productivity. It has been shown to improve life satisfaction and happiness, help build peer connections, and decrease feelings of anxiety and depression as well as peer conflict.</a:t>
            </a:r>
            <a:endParaRPr lang="en-US" sz="975" spc="-11">
              <a:latin typeface="DM Sans" pitchFamily="2" charset="77"/>
            </a:endParaRPr>
          </a:p>
        </p:txBody>
      </p:sp>
      <p:sp>
        <p:nvSpPr>
          <p:cNvPr id="20" name="TextBox 19">
            <a:extLst>
              <a:ext uri="{FF2B5EF4-FFF2-40B4-BE49-F238E27FC236}">
                <a16:creationId xmlns:a16="http://schemas.microsoft.com/office/drawing/2014/main" id="{0B81803A-8D4D-BFF5-092D-3B551D1A389A}"/>
              </a:ext>
            </a:extLst>
          </p:cNvPr>
          <p:cNvSpPr txBox="1"/>
          <p:nvPr/>
        </p:nvSpPr>
        <p:spPr>
          <a:xfrm>
            <a:off x="731640" y="921421"/>
            <a:ext cx="2182218" cy="510011"/>
          </a:xfrm>
          <a:prstGeom prst="rect">
            <a:avLst/>
          </a:prstGeom>
          <a:noFill/>
        </p:spPr>
        <p:txBody>
          <a:bodyPr wrap="square" rtlCol="0" anchor="b">
            <a:spAutoFit/>
          </a:bodyPr>
          <a:lstStyle/>
          <a:p>
            <a:pPr algn="r">
              <a:lnSpc>
                <a:spcPts val="1620"/>
              </a:lnSpc>
            </a:pPr>
            <a:r>
              <a:rPr lang="en-US" sz="1600" b="1" spc="-11">
                <a:solidFill>
                  <a:srgbClr val="7A0000"/>
                </a:solidFill>
                <a:latin typeface="DM Sans" pitchFamily="2" charset="77"/>
              </a:rPr>
              <a:t>Develop A Gratitude Practice </a:t>
            </a:r>
          </a:p>
        </p:txBody>
      </p:sp>
      <p:sp>
        <p:nvSpPr>
          <p:cNvPr id="21" name="TextBox 20">
            <a:extLst>
              <a:ext uri="{FF2B5EF4-FFF2-40B4-BE49-F238E27FC236}">
                <a16:creationId xmlns:a16="http://schemas.microsoft.com/office/drawing/2014/main" id="{E8C6B5C4-54EB-1F83-091A-46D0208B9BE1}"/>
              </a:ext>
            </a:extLst>
          </p:cNvPr>
          <p:cNvSpPr txBox="1"/>
          <p:nvPr/>
        </p:nvSpPr>
        <p:spPr>
          <a:xfrm>
            <a:off x="6981002" y="1195148"/>
            <a:ext cx="1987916" cy="1339149"/>
          </a:xfrm>
          <a:prstGeom prst="rect">
            <a:avLst/>
          </a:prstGeom>
          <a:noFill/>
        </p:spPr>
        <p:txBody>
          <a:bodyPr wrap="square" rtlCol="0" anchor="t">
            <a:spAutoFit/>
          </a:bodyPr>
          <a:lstStyle/>
          <a:p>
            <a:pPr>
              <a:lnSpc>
                <a:spcPts val="1350"/>
              </a:lnSpc>
            </a:pPr>
            <a:r>
              <a:rPr lang="en-US" sz="1000">
                <a:ea typeface="Cambria"/>
              </a:rPr>
              <a:t>Ensure that you think about a few things when implementing a gratitude practice that is consistent:  Formalized Opportunity (in-person and virtual, Respectful of staff time (don’t impede on planning time).</a:t>
            </a:r>
            <a:endParaRPr lang="en-US" sz="975" spc="-11">
              <a:latin typeface="DM Sans" pitchFamily="2" charset="77"/>
            </a:endParaRPr>
          </a:p>
        </p:txBody>
      </p:sp>
      <p:sp>
        <p:nvSpPr>
          <p:cNvPr id="22" name="TextBox 21">
            <a:extLst>
              <a:ext uri="{FF2B5EF4-FFF2-40B4-BE49-F238E27FC236}">
                <a16:creationId xmlns:a16="http://schemas.microsoft.com/office/drawing/2014/main" id="{D732BE1E-950B-3926-508C-BE538C319116}"/>
              </a:ext>
            </a:extLst>
          </p:cNvPr>
          <p:cNvSpPr txBox="1"/>
          <p:nvPr/>
        </p:nvSpPr>
        <p:spPr>
          <a:xfrm>
            <a:off x="6964680" y="921421"/>
            <a:ext cx="1987916" cy="304827"/>
          </a:xfrm>
          <a:prstGeom prst="rect">
            <a:avLst/>
          </a:prstGeom>
          <a:noFill/>
        </p:spPr>
        <p:txBody>
          <a:bodyPr wrap="none" rtlCol="0" anchor="b">
            <a:spAutoFit/>
          </a:bodyPr>
          <a:lstStyle/>
          <a:p>
            <a:pPr>
              <a:lnSpc>
                <a:spcPts val="1620"/>
              </a:lnSpc>
            </a:pPr>
            <a:r>
              <a:rPr lang="en-US" sz="1600" b="1" spc="-11">
                <a:solidFill>
                  <a:schemeClr val="tx1"/>
                </a:solidFill>
                <a:latin typeface="DM Sans" pitchFamily="2" charset="77"/>
              </a:rPr>
              <a:t>How to Implement</a:t>
            </a:r>
          </a:p>
        </p:txBody>
      </p:sp>
      <p:sp>
        <p:nvSpPr>
          <p:cNvPr id="23" name="TextBox 22">
            <a:extLst>
              <a:ext uri="{FF2B5EF4-FFF2-40B4-BE49-F238E27FC236}">
                <a16:creationId xmlns:a16="http://schemas.microsoft.com/office/drawing/2014/main" id="{403C1E28-1CA8-383B-4B7C-97D1BB653966}"/>
              </a:ext>
            </a:extLst>
          </p:cNvPr>
          <p:cNvSpPr txBox="1"/>
          <p:nvPr/>
        </p:nvSpPr>
        <p:spPr>
          <a:xfrm>
            <a:off x="731641" y="3396004"/>
            <a:ext cx="2151592" cy="980076"/>
          </a:xfrm>
          <a:prstGeom prst="rect">
            <a:avLst/>
          </a:prstGeom>
          <a:noFill/>
        </p:spPr>
        <p:txBody>
          <a:bodyPr wrap="square" rtlCol="0" anchor="t">
            <a:spAutoFit/>
          </a:bodyPr>
          <a:lstStyle/>
          <a:p>
            <a:pPr algn="r">
              <a:lnSpc>
                <a:spcPts val="1350"/>
              </a:lnSpc>
            </a:pPr>
            <a:r>
              <a:rPr lang="en-US" sz="1000">
                <a:ea typeface="Cambria"/>
              </a:rPr>
              <a:t>There are 4 types of gratitude that one can choose from:  </a:t>
            </a:r>
            <a:r>
              <a:rPr lang="en-US" sz="1000" b="1" i="1" u="sng">
                <a:solidFill>
                  <a:srgbClr val="7E0000"/>
                </a:solidFill>
                <a:ea typeface="Cambria"/>
              </a:rPr>
              <a:t>Public Recognition, Private Recognition, Acts of Service, and Notes &amp; Gifts</a:t>
            </a:r>
            <a:endParaRPr lang="en-US" sz="975" spc="-11">
              <a:latin typeface="DM Sans" pitchFamily="2" charset="77"/>
            </a:endParaRPr>
          </a:p>
        </p:txBody>
      </p:sp>
      <p:sp>
        <p:nvSpPr>
          <p:cNvPr id="24" name="TextBox 23">
            <a:extLst>
              <a:ext uri="{FF2B5EF4-FFF2-40B4-BE49-F238E27FC236}">
                <a16:creationId xmlns:a16="http://schemas.microsoft.com/office/drawing/2014/main" id="{1A872C29-FF2F-EFA0-57E0-A74255E52A13}"/>
              </a:ext>
            </a:extLst>
          </p:cNvPr>
          <p:cNvSpPr txBox="1"/>
          <p:nvPr/>
        </p:nvSpPr>
        <p:spPr>
          <a:xfrm>
            <a:off x="752964" y="2952093"/>
            <a:ext cx="2130269" cy="510011"/>
          </a:xfrm>
          <a:prstGeom prst="rect">
            <a:avLst/>
          </a:prstGeom>
          <a:noFill/>
        </p:spPr>
        <p:txBody>
          <a:bodyPr wrap="square" rtlCol="0" anchor="b">
            <a:spAutoFit/>
          </a:bodyPr>
          <a:lstStyle/>
          <a:p>
            <a:pPr algn="r">
              <a:lnSpc>
                <a:spcPts val="1620"/>
              </a:lnSpc>
            </a:pPr>
            <a:r>
              <a:rPr lang="en-US" sz="1600" b="1" spc="-11">
                <a:solidFill>
                  <a:schemeClr val="accent4">
                    <a:lumMod val="75000"/>
                  </a:schemeClr>
                </a:solidFill>
                <a:latin typeface="DM Sans" pitchFamily="2" charset="77"/>
              </a:rPr>
              <a:t>Assess Types of Gratitude </a:t>
            </a:r>
          </a:p>
        </p:txBody>
      </p:sp>
      <p:sp>
        <p:nvSpPr>
          <p:cNvPr id="25" name="TextBox 24">
            <a:extLst>
              <a:ext uri="{FF2B5EF4-FFF2-40B4-BE49-F238E27FC236}">
                <a16:creationId xmlns:a16="http://schemas.microsoft.com/office/drawing/2014/main" id="{C17F1C6E-5D4B-4EB7-D9DD-A6C129FE99AF}"/>
              </a:ext>
            </a:extLst>
          </p:cNvPr>
          <p:cNvSpPr txBox="1"/>
          <p:nvPr/>
        </p:nvSpPr>
        <p:spPr>
          <a:xfrm>
            <a:off x="6990309" y="3186004"/>
            <a:ext cx="2100298" cy="621004"/>
          </a:xfrm>
          <a:prstGeom prst="rect">
            <a:avLst/>
          </a:prstGeom>
          <a:noFill/>
        </p:spPr>
        <p:txBody>
          <a:bodyPr wrap="square" rtlCol="0" anchor="t">
            <a:spAutoFit/>
          </a:bodyPr>
          <a:lstStyle/>
          <a:p>
            <a:pPr>
              <a:lnSpc>
                <a:spcPts val="1350"/>
              </a:lnSpc>
            </a:pPr>
            <a:r>
              <a:rPr lang="en-US" sz="1000">
                <a:ea typeface="Cambria"/>
              </a:rPr>
              <a:t>Make sure that gratitude is being expressed in a meaningful way, not because we “have to do it”. </a:t>
            </a:r>
            <a:endParaRPr lang="en-US" sz="975" spc="-11">
              <a:latin typeface="DM Sans" pitchFamily="2" charset="77"/>
            </a:endParaRPr>
          </a:p>
        </p:txBody>
      </p:sp>
      <p:sp>
        <p:nvSpPr>
          <p:cNvPr id="26" name="TextBox 25">
            <a:extLst>
              <a:ext uri="{FF2B5EF4-FFF2-40B4-BE49-F238E27FC236}">
                <a16:creationId xmlns:a16="http://schemas.microsoft.com/office/drawing/2014/main" id="{B98D02E9-965E-CB6A-DD6D-BFF9E4DFBA2D}"/>
              </a:ext>
            </a:extLst>
          </p:cNvPr>
          <p:cNvSpPr txBox="1"/>
          <p:nvPr/>
        </p:nvSpPr>
        <p:spPr>
          <a:xfrm>
            <a:off x="6991487" y="2736036"/>
            <a:ext cx="1824379" cy="507318"/>
          </a:xfrm>
          <a:prstGeom prst="rect">
            <a:avLst/>
          </a:prstGeom>
          <a:noFill/>
        </p:spPr>
        <p:txBody>
          <a:bodyPr wrap="square" rtlCol="0" anchor="b">
            <a:spAutoFit/>
          </a:bodyPr>
          <a:lstStyle/>
          <a:p>
            <a:pPr>
              <a:lnSpc>
                <a:spcPts val="1620"/>
              </a:lnSpc>
            </a:pPr>
            <a:r>
              <a:rPr lang="en-US" sz="1600" b="1">
                <a:solidFill>
                  <a:srgbClr val="336699"/>
                </a:solidFill>
                <a:ea typeface="Cambria"/>
              </a:rPr>
              <a:t>Be Authentic and Ongoing</a:t>
            </a:r>
            <a:endParaRPr lang="en-US" sz="1600" b="1" spc="-11">
              <a:solidFill>
                <a:schemeClr val="accent2">
                  <a:lumMod val="50000"/>
                  <a:lumOff val="50000"/>
                </a:schemeClr>
              </a:solidFill>
              <a:latin typeface="DM Sans" pitchFamily="2" charset="77"/>
            </a:endParaRPr>
          </a:p>
        </p:txBody>
      </p:sp>
      <p:sp>
        <p:nvSpPr>
          <p:cNvPr id="27" name="TextBox 26">
            <a:extLst>
              <a:ext uri="{FF2B5EF4-FFF2-40B4-BE49-F238E27FC236}">
                <a16:creationId xmlns:a16="http://schemas.microsoft.com/office/drawing/2014/main" id="{CB668CBC-F6BE-7664-5A99-CD2D22E4458A}"/>
              </a:ext>
            </a:extLst>
          </p:cNvPr>
          <p:cNvSpPr txBox="1"/>
          <p:nvPr/>
        </p:nvSpPr>
        <p:spPr>
          <a:xfrm>
            <a:off x="3697614" y="1968293"/>
            <a:ext cx="558551" cy="515526"/>
          </a:xfrm>
          <a:prstGeom prst="rect">
            <a:avLst/>
          </a:prstGeom>
          <a:noFill/>
        </p:spPr>
        <p:txBody>
          <a:bodyPr wrap="none" rtlCol="0" anchor="ctr">
            <a:spAutoFit/>
          </a:bodyPr>
          <a:lstStyle/>
          <a:p>
            <a:pPr algn="ctr">
              <a:lnSpc>
                <a:spcPts val="3330"/>
              </a:lnSpc>
            </a:pPr>
            <a:r>
              <a:rPr lang="en-US" sz="2775" b="1" spc="-11">
                <a:solidFill>
                  <a:schemeClr val="bg1"/>
                </a:solidFill>
                <a:latin typeface="DM Sans" pitchFamily="2" charset="77"/>
              </a:rPr>
              <a:t>01</a:t>
            </a:r>
          </a:p>
        </p:txBody>
      </p:sp>
      <p:sp>
        <p:nvSpPr>
          <p:cNvPr id="28" name="TextBox 27">
            <a:extLst>
              <a:ext uri="{FF2B5EF4-FFF2-40B4-BE49-F238E27FC236}">
                <a16:creationId xmlns:a16="http://schemas.microsoft.com/office/drawing/2014/main" id="{F62C3CEF-BC10-C626-8193-96BC34FBE496}"/>
              </a:ext>
            </a:extLst>
          </p:cNvPr>
          <p:cNvSpPr txBox="1"/>
          <p:nvPr/>
        </p:nvSpPr>
        <p:spPr>
          <a:xfrm>
            <a:off x="5583617" y="1968293"/>
            <a:ext cx="638701" cy="515526"/>
          </a:xfrm>
          <a:prstGeom prst="rect">
            <a:avLst/>
          </a:prstGeom>
          <a:noFill/>
        </p:spPr>
        <p:txBody>
          <a:bodyPr wrap="none" rtlCol="0" anchor="ctr">
            <a:spAutoFit/>
          </a:bodyPr>
          <a:lstStyle/>
          <a:p>
            <a:pPr algn="ctr">
              <a:lnSpc>
                <a:spcPts val="3330"/>
              </a:lnSpc>
            </a:pPr>
            <a:r>
              <a:rPr lang="en-US" sz="2775" b="1" spc="-11">
                <a:solidFill>
                  <a:schemeClr val="bg1"/>
                </a:solidFill>
                <a:latin typeface="DM Sans" pitchFamily="2" charset="77"/>
              </a:rPr>
              <a:t>02</a:t>
            </a:r>
          </a:p>
        </p:txBody>
      </p:sp>
      <p:sp>
        <p:nvSpPr>
          <p:cNvPr id="29" name="TextBox 28">
            <a:extLst>
              <a:ext uri="{FF2B5EF4-FFF2-40B4-BE49-F238E27FC236}">
                <a16:creationId xmlns:a16="http://schemas.microsoft.com/office/drawing/2014/main" id="{7AE2A310-1068-CCB3-F66A-03FA2B9813E0}"/>
              </a:ext>
            </a:extLst>
          </p:cNvPr>
          <p:cNvSpPr txBox="1"/>
          <p:nvPr/>
        </p:nvSpPr>
        <p:spPr>
          <a:xfrm>
            <a:off x="5579610" y="3791428"/>
            <a:ext cx="646716" cy="515526"/>
          </a:xfrm>
          <a:prstGeom prst="rect">
            <a:avLst/>
          </a:prstGeom>
          <a:noFill/>
        </p:spPr>
        <p:txBody>
          <a:bodyPr wrap="none" rtlCol="0" anchor="ctr">
            <a:spAutoFit/>
          </a:bodyPr>
          <a:lstStyle/>
          <a:p>
            <a:pPr algn="ctr">
              <a:lnSpc>
                <a:spcPts val="3330"/>
              </a:lnSpc>
            </a:pPr>
            <a:r>
              <a:rPr lang="en-US" sz="2775" b="1" spc="-11">
                <a:solidFill>
                  <a:schemeClr val="bg1"/>
                </a:solidFill>
                <a:latin typeface="DM Sans" pitchFamily="2" charset="77"/>
              </a:rPr>
              <a:t>03</a:t>
            </a:r>
          </a:p>
        </p:txBody>
      </p:sp>
      <p:sp>
        <p:nvSpPr>
          <p:cNvPr id="30" name="TextBox 29">
            <a:extLst>
              <a:ext uri="{FF2B5EF4-FFF2-40B4-BE49-F238E27FC236}">
                <a16:creationId xmlns:a16="http://schemas.microsoft.com/office/drawing/2014/main" id="{52C9F11C-9887-196F-7C29-DE7C55A65679}"/>
              </a:ext>
            </a:extLst>
          </p:cNvPr>
          <p:cNvSpPr txBox="1"/>
          <p:nvPr/>
        </p:nvSpPr>
        <p:spPr>
          <a:xfrm>
            <a:off x="3645516" y="3791428"/>
            <a:ext cx="662747" cy="515526"/>
          </a:xfrm>
          <a:prstGeom prst="rect">
            <a:avLst/>
          </a:prstGeom>
          <a:noFill/>
        </p:spPr>
        <p:txBody>
          <a:bodyPr wrap="none" rtlCol="0" anchor="ctr">
            <a:spAutoFit/>
          </a:bodyPr>
          <a:lstStyle/>
          <a:p>
            <a:pPr algn="ctr">
              <a:lnSpc>
                <a:spcPts val="3330"/>
              </a:lnSpc>
            </a:pPr>
            <a:r>
              <a:rPr lang="en-US" sz="2775" b="1" spc="-11">
                <a:solidFill>
                  <a:schemeClr val="bg1"/>
                </a:solidFill>
                <a:latin typeface="DM Sans" pitchFamily="2" charset="77"/>
              </a:rPr>
              <a:t>04</a:t>
            </a:r>
          </a:p>
        </p:txBody>
      </p:sp>
      <p:sp>
        <p:nvSpPr>
          <p:cNvPr id="31" name="TextBox 30">
            <a:extLst>
              <a:ext uri="{FF2B5EF4-FFF2-40B4-BE49-F238E27FC236}">
                <a16:creationId xmlns:a16="http://schemas.microsoft.com/office/drawing/2014/main" id="{F8C7571B-0D74-397D-C13D-366C6F0CA835}"/>
              </a:ext>
            </a:extLst>
          </p:cNvPr>
          <p:cNvSpPr txBox="1"/>
          <p:nvPr/>
        </p:nvSpPr>
        <p:spPr>
          <a:xfrm>
            <a:off x="930031" y="283072"/>
            <a:ext cx="7283938" cy="523220"/>
          </a:xfrm>
          <a:prstGeom prst="rect">
            <a:avLst/>
          </a:prstGeom>
          <a:noFill/>
        </p:spPr>
        <p:txBody>
          <a:bodyPr wrap="square" rtlCol="0">
            <a:spAutoFit/>
          </a:bodyPr>
          <a:lstStyle/>
          <a:p>
            <a:pPr algn="ctr"/>
            <a:r>
              <a:rPr lang="en-US" sz="2800" b="1"/>
              <a:t>Develop a Gratitude Practice</a:t>
            </a:r>
          </a:p>
        </p:txBody>
      </p:sp>
    </p:spTree>
    <p:extLst>
      <p:ext uri="{BB962C8B-B14F-4D97-AF65-F5344CB8AC3E}">
        <p14:creationId xmlns:p14="http://schemas.microsoft.com/office/powerpoint/2010/main" val="383675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14</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a:t>Holistic Approach to Student M.H.</a:t>
            </a:r>
          </a:p>
        </p:txBody>
      </p:sp>
      <p:sp>
        <p:nvSpPr>
          <p:cNvPr id="6" name="TextBox 5">
            <a:extLst>
              <a:ext uri="{FF2B5EF4-FFF2-40B4-BE49-F238E27FC236}">
                <a16:creationId xmlns:a16="http://schemas.microsoft.com/office/drawing/2014/main" id="{8DE07050-8C14-BCFD-3E08-435D023AB89D}"/>
              </a:ext>
            </a:extLst>
          </p:cNvPr>
          <p:cNvSpPr txBox="1"/>
          <p:nvPr/>
        </p:nvSpPr>
        <p:spPr>
          <a:xfrm>
            <a:off x="833438" y="1228725"/>
            <a:ext cx="7700962" cy="338554"/>
          </a:xfrm>
          <a:prstGeom prst="rect">
            <a:avLst/>
          </a:prstGeom>
          <a:noFill/>
        </p:spPr>
        <p:txBody>
          <a:bodyPr wrap="square" rtlCol="0">
            <a:spAutoFit/>
          </a:bodyPr>
          <a:lstStyle/>
          <a:p>
            <a:pPr marL="285750" indent="-285750">
              <a:buFont typeface="Arial" panose="020B0604020202020204" pitchFamily="34" charset="0"/>
              <a:buChar char="•"/>
            </a:pPr>
            <a:r>
              <a:rPr lang="en-US" sz="1600" b="1"/>
              <a:t>Reboot, Refresh, and Rejuvenate: </a:t>
            </a:r>
            <a:r>
              <a:rPr lang="en-US" sz="1600" b="1" i="1"/>
              <a:t>Educators Self-Care Toolkit</a:t>
            </a:r>
          </a:p>
        </p:txBody>
      </p:sp>
      <p:sp>
        <p:nvSpPr>
          <p:cNvPr id="7" name="TextBox 6">
            <a:extLst>
              <a:ext uri="{FF2B5EF4-FFF2-40B4-BE49-F238E27FC236}">
                <a16:creationId xmlns:a16="http://schemas.microsoft.com/office/drawing/2014/main" id="{0BA69DAD-7B1B-EFAE-4C0D-56F319DD8617}"/>
              </a:ext>
            </a:extLst>
          </p:cNvPr>
          <p:cNvSpPr txBox="1"/>
          <p:nvPr/>
        </p:nvSpPr>
        <p:spPr>
          <a:xfrm>
            <a:off x="1233488" y="1738313"/>
            <a:ext cx="6645482" cy="1384995"/>
          </a:xfrm>
          <a:prstGeom prst="rect">
            <a:avLst/>
          </a:prstGeom>
          <a:noFill/>
        </p:spPr>
        <p:txBody>
          <a:bodyPr wrap="square" rtlCol="0">
            <a:spAutoFit/>
          </a:bodyPr>
          <a:lstStyle/>
          <a:p>
            <a:r>
              <a:rPr lang="en-US" i="1"/>
              <a:t>A two-hour training</a:t>
            </a:r>
            <a:r>
              <a:rPr lang="en-US" b="1" i="1"/>
              <a:t>, focuses on secondary traumatic stress, burnout and work-place fatigue</a:t>
            </a:r>
            <a:r>
              <a:rPr lang="en-US" i="1"/>
              <a:t>. Participants will discover how to identify these symptoms while also learning the necessary steps and techniques needed to decrease the negative effects of burnout and workplace fatigue. A self-care plan will be developed so participants can be intentional about the things they wish to do to manage their self-care and wellness. </a:t>
            </a:r>
          </a:p>
        </p:txBody>
      </p:sp>
    </p:spTree>
    <p:extLst>
      <p:ext uri="{BB962C8B-B14F-4D97-AF65-F5344CB8AC3E}">
        <p14:creationId xmlns:p14="http://schemas.microsoft.com/office/powerpoint/2010/main" val="168582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15</a:t>
            </a:fld>
            <a:endParaRPr lang="en" sz="1400" b="1">
              <a:solidFill>
                <a:schemeClr val="bg1"/>
              </a:solidFill>
              <a:latin typeface="Aptos Black" panose="020B0004020202020204" pitchFamily="34" charset="0"/>
            </a:endParaRPr>
          </a:p>
        </p:txBody>
      </p:sp>
      <p:pic>
        <p:nvPicPr>
          <p:cNvPr id="5" name="Picture 4" descr="A child with blonde hair and a white background&#10;&#10;Description automatically generated">
            <a:extLst>
              <a:ext uri="{FF2B5EF4-FFF2-40B4-BE49-F238E27FC236}">
                <a16:creationId xmlns:a16="http://schemas.microsoft.com/office/drawing/2014/main" id="{BBBDDB74-0F3A-1385-5500-F2DE224F09C2}"/>
              </a:ext>
            </a:extLst>
          </p:cNvPr>
          <p:cNvPicPr>
            <a:picLocks noChangeAspect="1"/>
          </p:cNvPicPr>
          <p:nvPr/>
        </p:nvPicPr>
        <p:blipFill>
          <a:blip r:embed="rId4"/>
          <a:stretch>
            <a:fillRect/>
          </a:stretch>
        </p:blipFill>
        <p:spPr>
          <a:xfrm>
            <a:off x="1248508" y="362683"/>
            <a:ext cx="6972298" cy="3921368"/>
          </a:xfrm>
          <a:prstGeom prst="rect">
            <a:avLst/>
          </a:prstGeom>
        </p:spPr>
      </p:pic>
    </p:spTree>
    <p:extLst>
      <p:ext uri="{BB962C8B-B14F-4D97-AF65-F5344CB8AC3E}">
        <p14:creationId xmlns:p14="http://schemas.microsoft.com/office/powerpoint/2010/main" val="2430660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16</a:t>
            </a:fld>
            <a:endParaRPr lang="en" sz="1400" b="1">
              <a:solidFill>
                <a:schemeClr val="bg1"/>
              </a:solidFill>
              <a:latin typeface="Aptos Black" panose="020B0004020202020204" pitchFamily="34" charset="0"/>
            </a:endParaRPr>
          </a:p>
        </p:txBody>
      </p:sp>
      <p:pic>
        <p:nvPicPr>
          <p:cNvPr id="5" name="Content Placeholder 4" descr="A close up of a blackboard&#10;&#10;Description automatically generated">
            <a:extLst>
              <a:ext uri="{FF2B5EF4-FFF2-40B4-BE49-F238E27FC236}">
                <a16:creationId xmlns:a16="http://schemas.microsoft.com/office/drawing/2014/main" id="{3D47471C-0AA6-6D05-95A3-128B8B9DDCD8}"/>
              </a:ext>
            </a:extLst>
          </p:cNvPr>
          <p:cNvPicPr>
            <a:picLocks noChangeAspect="1"/>
          </p:cNvPicPr>
          <p:nvPr/>
        </p:nvPicPr>
        <p:blipFill>
          <a:blip r:embed="rId4"/>
          <a:stretch>
            <a:fillRect/>
          </a:stretch>
        </p:blipFill>
        <p:spPr>
          <a:xfrm>
            <a:off x="2314575" y="951607"/>
            <a:ext cx="5073912" cy="3374152"/>
          </a:xfrm>
          <a:prstGeom prst="rect">
            <a:avLst/>
          </a:prstGeom>
        </p:spPr>
      </p:pic>
      <p:sp>
        <p:nvSpPr>
          <p:cNvPr id="6" name="TextBox 5">
            <a:extLst>
              <a:ext uri="{FF2B5EF4-FFF2-40B4-BE49-F238E27FC236}">
                <a16:creationId xmlns:a16="http://schemas.microsoft.com/office/drawing/2014/main" id="{F6BF33B7-39FA-4BFF-B368-8E0ADAA81533}"/>
              </a:ext>
            </a:extLst>
          </p:cNvPr>
          <p:cNvSpPr txBox="1"/>
          <p:nvPr/>
        </p:nvSpPr>
        <p:spPr>
          <a:xfrm>
            <a:off x="930031" y="283072"/>
            <a:ext cx="7283938" cy="523220"/>
          </a:xfrm>
          <a:prstGeom prst="rect">
            <a:avLst/>
          </a:prstGeom>
          <a:noFill/>
        </p:spPr>
        <p:txBody>
          <a:bodyPr wrap="square" rtlCol="0">
            <a:spAutoFit/>
          </a:bodyPr>
          <a:lstStyle/>
          <a:p>
            <a:pPr algn="ctr"/>
            <a:r>
              <a:rPr lang="en-US" sz="2800" b="1"/>
              <a:t>Stages of Grief</a:t>
            </a:r>
          </a:p>
        </p:txBody>
      </p:sp>
    </p:spTree>
    <p:extLst>
      <p:ext uri="{BB962C8B-B14F-4D97-AF65-F5344CB8AC3E}">
        <p14:creationId xmlns:p14="http://schemas.microsoft.com/office/powerpoint/2010/main" val="343726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17</a:t>
            </a:fld>
            <a:endParaRPr lang="en" sz="1400" b="1">
              <a:solidFill>
                <a:schemeClr val="bg1"/>
              </a:solidFill>
              <a:latin typeface="Aptos Black" panose="020B0004020202020204" pitchFamily="34" charset="0"/>
            </a:endParaRPr>
          </a:p>
        </p:txBody>
      </p:sp>
      <p:pic>
        <p:nvPicPr>
          <p:cNvPr id="5" name="Picture 4" descr="A white box with black text&#10;&#10;Description automatically generated">
            <a:extLst>
              <a:ext uri="{FF2B5EF4-FFF2-40B4-BE49-F238E27FC236}">
                <a16:creationId xmlns:a16="http://schemas.microsoft.com/office/drawing/2014/main" id="{37EC654A-1D63-04BF-6B2D-4ECD46726CFB}"/>
              </a:ext>
            </a:extLst>
          </p:cNvPr>
          <p:cNvPicPr>
            <a:picLocks noChangeAspect="1"/>
          </p:cNvPicPr>
          <p:nvPr/>
        </p:nvPicPr>
        <p:blipFill>
          <a:blip r:embed="rId4"/>
          <a:stretch>
            <a:fillRect/>
          </a:stretch>
        </p:blipFill>
        <p:spPr>
          <a:xfrm>
            <a:off x="672612" y="24179"/>
            <a:ext cx="8088923" cy="4541226"/>
          </a:xfrm>
          <a:prstGeom prst="rect">
            <a:avLst/>
          </a:prstGeom>
        </p:spPr>
      </p:pic>
    </p:spTree>
    <p:extLst>
      <p:ext uri="{BB962C8B-B14F-4D97-AF65-F5344CB8AC3E}">
        <p14:creationId xmlns:p14="http://schemas.microsoft.com/office/powerpoint/2010/main" val="262553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18</a:t>
            </a:fld>
            <a:endParaRPr lang="en" sz="1400" b="1">
              <a:solidFill>
                <a:schemeClr val="bg1"/>
              </a:solidFill>
              <a:latin typeface="Aptos Black" panose="020B0004020202020204" pitchFamily="34" charset="0"/>
            </a:endParaRPr>
          </a:p>
        </p:txBody>
      </p:sp>
      <p:pic>
        <p:nvPicPr>
          <p:cNvPr id="5" name="Picture 4" descr="A white box with black text&#10;&#10;Description automatically generated">
            <a:extLst>
              <a:ext uri="{FF2B5EF4-FFF2-40B4-BE49-F238E27FC236}">
                <a16:creationId xmlns:a16="http://schemas.microsoft.com/office/drawing/2014/main" id="{59F99BB1-ED7E-B13E-41B6-99FA451742E0}"/>
              </a:ext>
            </a:extLst>
          </p:cNvPr>
          <p:cNvPicPr>
            <a:picLocks noChangeAspect="1"/>
          </p:cNvPicPr>
          <p:nvPr/>
        </p:nvPicPr>
        <p:blipFill>
          <a:blip r:embed="rId4"/>
          <a:stretch>
            <a:fillRect/>
          </a:stretch>
        </p:blipFill>
        <p:spPr>
          <a:xfrm>
            <a:off x="800100" y="-2197"/>
            <a:ext cx="8150468" cy="4580791"/>
          </a:xfrm>
          <a:prstGeom prst="rect">
            <a:avLst/>
          </a:prstGeom>
        </p:spPr>
      </p:pic>
    </p:spTree>
    <p:extLst>
      <p:ext uri="{BB962C8B-B14F-4D97-AF65-F5344CB8AC3E}">
        <p14:creationId xmlns:p14="http://schemas.microsoft.com/office/powerpoint/2010/main" val="3512613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19</a:t>
            </a:fld>
            <a:endParaRPr lang="en" sz="1400" b="1">
              <a:solidFill>
                <a:schemeClr val="bg1"/>
              </a:solidFill>
              <a:latin typeface="Aptos Black" panose="020B0004020202020204" pitchFamily="34" charset="0"/>
            </a:endParaRPr>
          </a:p>
        </p:txBody>
      </p:sp>
      <p:pic>
        <p:nvPicPr>
          <p:cNvPr id="5" name="Picture 4" descr="A picture containing text, drawing&#10;&#10;Description automatically generated">
            <a:extLst>
              <a:ext uri="{FF2B5EF4-FFF2-40B4-BE49-F238E27FC236}">
                <a16:creationId xmlns:a16="http://schemas.microsoft.com/office/drawing/2014/main" id="{4BCA4654-417D-8081-2377-1199284BE5E9}"/>
              </a:ext>
            </a:extLst>
          </p:cNvPr>
          <p:cNvPicPr>
            <a:picLocks noChangeAspect="1"/>
          </p:cNvPicPr>
          <p:nvPr/>
        </p:nvPicPr>
        <p:blipFill>
          <a:blip r:embed="rId4"/>
          <a:stretch>
            <a:fillRect/>
          </a:stretch>
        </p:blipFill>
        <p:spPr>
          <a:xfrm>
            <a:off x="2062162" y="101233"/>
            <a:ext cx="5161799" cy="4322368"/>
          </a:xfrm>
          <a:prstGeom prst="rect">
            <a:avLst/>
          </a:prstGeom>
        </p:spPr>
      </p:pic>
    </p:spTree>
    <p:extLst>
      <p:ext uri="{BB962C8B-B14F-4D97-AF65-F5344CB8AC3E}">
        <p14:creationId xmlns:p14="http://schemas.microsoft.com/office/powerpoint/2010/main" val="52981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58B2D0B5-6114-F509-27C1-3D164F810EE2}"/>
              </a:ext>
            </a:extLst>
          </p:cNvPr>
          <p:cNvSpPr txBox="1"/>
          <p:nvPr/>
        </p:nvSpPr>
        <p:spPr>
          <a:xfrm>
            <a:off x="1118132" y="1802309"/>
            <a:ext cx="7283938" cy="769441"/>
          </a:xfrm>
          <a:prstGeom prst="rect">
            <a:avLst/>
          </a:prstGeom>
          <a:noFill/>
        </p:spPr>
        <p:txBody>
          <a:bodyPr wrap="square" rtlCol="0">
            <a:spAutoFit/>
          </a:bodyPr>
          <a:lstStyle/>
          <a:p>
            <a:pPr algn="ctr"/>
            <a:r>
              <a:rPr lang="en-US" sz="4400" b="1"/>
              <a:t>What we know.</a:t>
            </a:r>
          </a:p>
        </p:txBody>
      </p:sp>
    </p:spTree>
    <p:extLst>
      <p:ext uri="{BB962C8B-B14F-4D97-AF65-F5344CB8AC3E}">
        <p14:creationId xmlns:p14="http://schemas.microsoft.com/office/powerpoint/2010/main" val="265099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5"/>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20</a:t>
            </a:fld>
            <a:endParaRPr lang="en" sz="1400" b="1">
              <a:solidFill>
                <a:schemeClr val="bg1"/>
              </a:solidFill>
              <a:latin typeface="Aptos Black" panose="020B0004020202020204" pitchFamily="34" charset="0"/>
            </a:endParaRPr>
          </a:p>
        </p:txBody>
      </p:sp>
      <p:pic>
        <p:nvPicPr>
          <p:cNvPr id="5" name="Screen_Recording_20230829_090427_Amazing Wheels">
            <a:hlinkClick r:id="" action="ppaction://media"/>
            <a:extLst>
              <a:ext uri="{FF2B5EF4-FFF2-40B4-BE49-F238E27FC236}">
                <a16:creationId xmlns:a16="http://schemas.microsoft.com/office/drawing/2014/main" id="{2B5C77DE-11F2-74A9-6CD5-AE9FB58AA3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29958" y="223465"/>
            <a:ext cx="3474584" cy="4123872"/>
          </a:xfrm>
          <a:prstGeom prst="rect">
            <a:avLst/>
          </a:prstGeom>
        </p:spPr>
      </p:pic>
    </p:spTree>
    <p:extLst>
      <p:ext uri="{BB962C8B-B14F-4D97-AF65-F5344CB8AC3E}">
        <p14:creationId xmlns:p14="http://schemas.microsoft.com/office/powerpoint/2010/main" val="13538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21</a:t>
            </a:fld>
            <a:endParaRPr lang="en" sz="1400" b="1">
              <a:solidFill>
                <a:schemeClr val="bg1"/>
              </a:solidFill>
              <a:latin typeface="Aptos Black" panose="020B0004020202020204" pitchFamily="34" charset="0"/>
            </a:endParaRPr>
          </a:p>
        </p:txBody>
      </p:sp>
      <p:graphicFrame>
        <p:nvGraphicFramePr>
          <p:cNvPr id="5" name="Object 2">
            <a:extLst>
              <a:ext uri="{FF2B5EF4-FFF2-40B4-BE49-F238E27FC236}">
                <a16:creationId xmlns:a16="http://schemas.microsoft.com/office/drawing/2014/main" id="{D6B945F2-C305-19F7-501D-651A944BF425}"/>
              </a:ext>
            </a:extLst>
          </p:cNvPr>
          <p:cNvGraphicFramePr>
            <a:graphicFrameLocks noChangeAspect="1"/>
          </p:cNvGraphicFramePr>
          <p:nvPr>
            <p:extLst>
              <p:ext uri="{D42A27DB-BD31-4B8C-83A1-F6EECF244321}">
                <p14:modId xmlns:p14="http://schemas.microsoft.com/office/powerpoint/2010/main" val="1292160992"/>
              </p:ext>
            </p:extLst>
          </p:nvPr>
        </p:nvGraphicFramePr>
        <p:xfrm>
          <a:off x="1647633" y="0"/>
          <a:ext cx="6231337" cy="4475161"/>
        </p:xfrm>
        <a:graphic>
          <a:graphicData uri="http://schemas.openxmlformats.org/presentationml/2006/ole">
            <mc:AlternateContent xmlns:mc="http://schemas.openxmlformats.org/markup-compatibility/2006">
              <mc:Choice xmlns:v="urn:schemas-microsoft-com:vml" Requires="v">
                <p:oleObj name="Clip" r:id="rId4" imgW="34285714" imgH="20295238" progId="MS_ClipArt_Gallery.2">
                  <p:embed/>
                </p:oleObj>
              </mc:Choice>
              <mc:Fallback>
                <p:oleObj name="Clip" r:id="rId4" imgW="34285714" imgH="20295238" progId="MS_ClipArt_Gallery.2">
                  <p:embed/>
                  <p:pic>
                    <p:nvPicPr>
                      <p:cNvPr id="5" name="Object 2">
                        <a:extLst>
                          <a:ext uri="{FF2B5EF4-FFF2-40B4-BE49-F238E27FC236}">
                            <a16:creationId xmlns:a16="http://schemas.microsoft.com/office/drawing/2014/main" id="{D6B945F2-C305-19F7-501D-651A944BF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633" y="0"/>
                        <a:ext cx="6231337" cy="447516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4663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22</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a:t>Holistic Approach to Student M.H.</a:t>
            </a:r>
          </a:p>
        </p:txBody>
      </p:sp>
      <p:sp>
        <p:nvSpPr>
          <p:cNvPr id="6" name="TextBox 5">
            <a:extLst>
              <a:ext uri="{FF2B5EF4-FFF2-40B4-BE49-F238E27FC236}">
                <a16:creationId xmlns:a16="http://schemas.microsoft.com/office/drawing/2014/main" id="{8DE07050-8C14-BCFD-3E08-435D023AB89D}"/>
              </a:ext>
            </a:extLst>
          </p:cNvPr>
          <p:cNvSpPr txBox="1"/>
          <p:nvPr/>
        </p:nvSpPr>
        <p:spPr>
          <a:xfrm>
            <a:off x="800097" y="1009645"/>
            <a:ext cx="7700962" cy="338554"/>
          </a:xfrm>
          <a:prstGeom prst="rect">
            <a:avLst/>
          </a:prstGeom>
          <a:noFill/>
        </p:spPr>
        <p:txBody>
          <a:bodyPr wrap="square" rtlCol="0">
            <a:spAutoFit/>
          </a:bodyPr>
          <a:lstStyle/>
          <a:p>
            <a:pPr marL="285750" indent="-285750">
              <a:buFont typeface="Arial" panose="020B0604020202020204" pitchFamily="34" charset="0"/>
              <a:buChar char="•"/>
            </a:pPr>
            <a:r>
              <a:rPr lang="en-US" sz="1600" b="1"/>
              <a:t>10 Steps to Create a Trauma-Informed and Resilient School</a:t>
            </a:r>
          </a:p>
        </p:txBody>
      </p:sp>
      <p:sp>
        <p:nvSpPr>
          <p:cNvPr id="10" name="TextBox 9">
            <a:extLst>
              <a:ext uri="{FF2B5EF4-FFF2-40B4-BE49-F238E27FC236}">
                <a16:creationId xmlns:a16="http://schemas.microsoft.com/office/drawing/2014/main" id="{AE510ECE-E910-5962-80B2-B288556C42AE}"/>
              </a:ext>
            </a:extLst>
          </p:cNvPr>
          <p:cNvSpPr txBox="1"/>
          <p:nvPr/>
        </p:nvSpPr>
        <p:spPr>
          <a:xfrm>
            <a:off x="850198" y="1503690"/>
            <a:ext cx="5194092" cy="2893100"/>
          </a:xfrm>
          <a:prstGeom prst="rect">
            <a:avLst/>
          </a:prstGeom>
          <a:noFill/>
        </p:spPr>
        <p:txBody>
          <a:bodyPr wrap="square">
            <a:spAutoFit/>
          </a:bodyPr>
          <a:lstStyle/>
          <a:p>
            <a:r>
              <a:rPr lang="en-US" i="1"/>
              <a:t>In this two-day, foundation-setting learning experience created by Starr Commonwealth, participants are walked, step-by-step, through the 10 steps to create a trauma-informed, resilience-focused school. The learning experience will focus on </a:t>
            </a:r>
            <a:r>
              <a:rPr lang="en-US" b="1" i="1"/>
              <a:t>resilience with an emphasis on understanding how trauma impacts children and their school experience</a:t>
            </a:r>
            <a:r>
              <a:rPr lang="en-US" i="1"/>
              <a:t>. It will provide proactive strategies such as fostering connections, prioritizing social and emotional skills, establishing safety, and promoting play. Detailed information and concrete actions will also be covered, and in a way that doesn’t just answer the “why” but also the “how” to create the best classroom and school supports for traumatized students and the school professionals who serve them.</a:t>
            </a:r>
          </a:p>
        </p:txBody>
      </p:sp>
      <p:pic>
        <p:nvPicPr>
          <p:cNvPr id="2052" name="Picture 4" descr="Trauma Informed Teaching - Starr Commonwealth">
            <a:extLst>
              <a:ext uri="{FF2B5EF4-FFF2-40B4-BE49-F238E27FC236}">
                <a16:creationId xmlns:a16="http://schemas.microsoft.com/office/drawing/2014/main" id="{A7976474-4B9E-136C-8489-5E30E2612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49" y="2157786"/>
            <a:ext cx="2905125" cy="163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17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23</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a:t>Holistic Approach to Student M.H.</a:t>
            </a:r>
          </a:p>
        </p:txBody>
      </p:sp>
      <p:sp>
        <p:nvSpPr>
          <p:cNvPr id="10" name="TextBox 9">
            <a:extLst>
              <a:ext uri="{FF2B5EF4-FFF2-40B4-BE49-F238E27FC236}">
                <a16:creationId xmlns:a16="http://schemas.microsoft.com/office/drawing/2014/main" id="{AE510ECE-E910-5962-80B2-B288556C42AE}"/>
              </a:ext>
            </a:extLst>
          </p:cNvPr>
          <p:cNvSpPr txBox="1"/>
          <p:nvPr/>
        </p:nvSpPr>
        <p:spPr>
          <a:xfrm>
            <a:off x="1078798" y="1381226"/>
            <a:ext cx="4932158" cy="3108543"/>
          </a:xfrm>
          <a:prstGeom prst="rect">
            <a:avLst/>
          </a:prstGeom>
          <a:noFill/>
        </p:spPr>
        <p:txBody>
          <a:bodyPr wrap="square">
            <a:spAutoFit/>
          </a:bodyPr>
          <a:lstStyle/>
          <a:p>
            <a:r>
              <a:rPr lang="en-US" i="1"/>
              <a:t>Youth Mental Health First Aid is a 6-hour training primarily designed for adults who regularly interact with young people by teaching them how to help an adolescent (age 12-18) who is experiencing a mental health or addictions challenge or is in crisis. The course introduces common mental health challenges for youth, reviews typical adolescent development, </a:t>
            </a:r>
            <a:r>
              <a:rPr lang="en-US" b="1" i="1"/>
              <a:t>and teaches a 5-step action plan for how to help young people in both crisis and non-crisis situations</a:t>
            </a:r>
            <a:r>
              <a:rPr lang="en-US" i="1"/>
              <a:t>. Participants will learn how to identify, understand, and respond to signs of mental illness and substance use disorders in youth. Topics covered include anxiety, depression, substance use, disorders in which psychosis may occur, disruptive behavior disorders (including AD/HD), and eating disorders.</a:t>
            </a:r>
          </a:p>
        </p:txBody>
      </p:sp>
      <p:sp>
        <p:nvSpPr>
          <p:cNvPr id="9" name="TextBox 8">
            <a:extLst>
              <a:ext uri="{FF2B5EF4-FFF2-40B4-BE49-F238E27FC236}">
                <a16:creationId xmlns:a16="http://schemas.microsoft.com/office/drawing/2014/main" id="{3C3E0CA5-D574-26A2-7748-DCA1BFC4C17D}"/>
              </a:ext>
            </a:extLst>
          </p:cNvPr>
          <p:cNvSpPr txBox="1"/>
          <p:nvPr/>
        </p:nvSpPr>
        <p:spPr>
          <a:xfrm>
            <a:off x="850469" y="985714"/>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Youth Mental Health 1st Aid Training</a:t>
            </a:r>
          </a:p>
        </p:txBody>
      </p:sp>
      <p:pic>
        <p:nvPicPr>
          <p:cNvPr id="3074" name="Picture 2" descr="CHCS offers Youth Mental Health First Aid | Community HealthCare System">
            <a:extLst>
              <a:ext uri="{FF2B5EF4-FFF2-40B4-BE49-F238E27FC236}">
                <a16:creationId xmlns:a16="http://schemas.microsoft.com/office/drawing/2014/main" id="{8F755932-8E34-2034-8195-608EC3C2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63" y="2114549"/>
            <a:ext cx="2867027" cy="143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19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24</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1044331" y="144279"/>
            <a:ext cx="7283938" cy="523220"/>
          </a:xfrm>
          <a:prstGeom prst="rect">
            <a:avLst/>
          </a:prstGeom>
          <a:noFill/>
        </p:spPr>
        <p:txBody>
          <a:bodyPr wrap="square" rtlCol="0">
            <a:spAutoFit/>
          </a:bodyPr>
          <a:lstStyle/>
          <a:p>
            <a:pPr algn="ctr"/>
            <a:r>
              <a:rPr lang="en-US" sz="2800" b="1" i="1"/>
              <a:t>Collaborative Leadership</a:t>
            </a:r>
            <a:endParaRPr lang="en-US" sz="2800" b="1"/>
          </a:p>
        </p:txBody>
      </p:sp>
      <p:sp>
        <p:nvSpPr>
          <p:cNvPr id="6" name="TextBox 5">
            <a:extLst>
              <a:ext uri="{FF2B5EF4-FFF2-40B4-BE49-F238E27FC236}">
                <a16:creationId xmlns:a16="http://schemas.microsoft.com/office/drawing/2014/main" id="{8DE07050-8C14-BCFD-3E08-435D023AB89D}"/>
              </a:ext>
            </a:extLst>
          </p:cNvPr>
          <p:cNvSpPr txBox="1"/>
          <p:nvPr/>
        </p:nvSpPr>
        <p:spPr>
          <a:xfrm>
            <a:off x="833438" y="801459"/>
            <a:ext cx="7700962" cy="338554"/>
          </a:xfrm>
          <a:prstGeom prst="rect">
            <a:avLst/>
          </a:prstGeom>
          <a:noFill/>
        </p:spPr>
        <p:txBody>
          <a:bodyPr wrap="square" rtlCol="0">
            <a:spAutoFit/>
          </a:bodyPr>
          <a:lstStyle/>
          <a:p>
            <a:pPr marL="285750" indent="-285750">
              <a:buFont typeface="Arial" panose="020B0604020202020204" pitchFamily="34" charset="0"/>
              <a:buChar char="•"/>
            </a:pPr>
            <a:r>
              <a:rPr lang="en-US" sz="1600" b="1"/>
              <a:t>Community School Strategy</a:t>
            </a:r>
            <a:endParaRPr lang="en-US" sz="1600" b="1" i="1"/>
          </a:p>
        </p:txBody>
      </p:sp>
      <p:pic>
        <p:nvPicPr>
          <p:cNvPr id="1028" name="Picture 4" descr="Community Schools | California School-Based Health Alliance">
            <a:extLst>
              <a:ext uri="{FF2B5EF4-FFF2-40B4-BE49-F238E27FC236}">
                <a16:creationId xmlns:a16="http://schemas.microsoft.com/office/drawing/2014/main" id="{4B7A24C4-1E22-0E0C-1E90-4462581EB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45" y="1229025"/>
            <a:ext cx="6087453" cy="3198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311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25</a:t>
            </a:fld>
            <a:endParaRPr lang="en" sz="1400" b="1">
              <a:solidFill>
                <a:schemeClr val="bg1"/>
              </a:solidFill>
              <a:latin typeface="Aptos Black" panose="020B0004020202020204" pitchFamily="34" charset="0"/>
            </a:endParaRPr>
          </a:p>
        </p:txBody>
      </p:sp>
      <p:pic>
        <p:nvPicPr>
          <p:cNvPr id="6" name="Picture 5">
            <a:extLst>
              <a:ext uri="{FF2B5EF4-FFF2-40B4-BE49-F238E27FC236}">
                <a16:creationId xmlns:a16="http://schemas.microsoft.com/office/drawing/2014/main" id="{42F14472-2145-8750-8126-380FCC5D40CA}"/>
              </a:ext>
            </a:extLst>
          </p:cNvPr>
          <p:cNvPicPr>
            <a:picLocks noChangeAspect="1"/>
          </p:cNvPicPr>
          <p:nvPr/>
        </p:nvPicPr>
        <p:blipFill rotWithShape="1">
          <a:blip r:embed="rId4"/>
          <a:srcRect l="30961" t="33877" r="31219" b="10933"/>
          <a:stretch/>
        </p:blipFill>
        <p:spPr>
          <a:xfrm>
            <a:off x="3570514" y="42606"/>
            <a:ext cx="4424362" cy="4304409"/>
          </a:xfrm>
          <a:prstGeom prst="rect">
            <a:avLst/>
          </a:prstGeom>
        </p:spPr>
      </p:pic>
      <p:sp>
        <p:nvSpPr>
          <p:cNvPr id="7" name="TextBox 6">
            <a:extLst>
              <a:ext uri="{FF2B5EF4-FFF2-40B4-BE49-F238E27FC236}">
                <a16:creationId xmlns:a16="http://schemas.microsoft.com/office/drawing/2014/main" id="{413BE51F-5AA3-A20C-FF55-17FB968AE8E6}"/>
              </a:ext>
            </a:extLst>
          </p:cNvPr>
          <p:cNvSpPr txBox="1"/>
          <p:nvPr/>
        </p:nvSpPr>
        <p:spPr>
          <a:xfrm>
            <a:off x="1423987" y="2238407"/>
            <a:ext cx="1323975" cy="830997"/>
          </a:xfrm>
          <a:prstGeom prst="rect">
            <a:avLst/>
          </a:prstGeom>
          <a:noFill/>
        </p:spPr>
        <p:txBody>
          <a:bodyPr wrap="square" rtlCol="0">
            <a:spAutoFit/>
          </a:bodyPr>
          <a:lstStyle/>
          <a:p>
            <a:pPr marL="285750" indent="-285750">
              <a:buFont typeface="Arial" panose="020B0604020202020204" pitchFamily="34" charset="0"/>
              <a:buChar char="•"/>
            </a:pPr>
            <a:r>
              <a:rPr lang="en-US" sz="1600" b="1"/>
              <a:t>Align</a:t>
            </a:r>
          </a:p>
          <a:p>
            <a:pPr marL="285750" indent="-285750">
              <a:buFont typeface="Arial" panose="020B0604020202020204" pitchFamily="34" charset="0"/>
              <a:buChar char="•"/>
            </a:pPr>
            <a:r>
              <a:rPr lang="en-US" sz="1600" b="1"/>
              <a:t>Scale</a:t>
            </a:r>
          </a:p>
          <a:p>
            <a:pPr marL="285750" indent="-285750">
              <a:buFont typeface="Arial" panose="020B0604020202020204" pitchFamily="34" charset="0"/>
              <a:buChar char="•"/>
            </a:pPr>
            <a:r>
              <a:rPr lang="en-US" sz="1600" b="1"/>
              <a:t>Build</a:t>
            </a:r>
          </a:p>
        </p:txBody>
      </p:sp>
      <p:sp>
        <p:nvSpPr>
          <p:cNvPr id="9" name="TextBox 8">
            <a:extLst>
              <a:ext uri="{FF2B5EF4-FFF2-40B4-BE49-F238E27FC236}">
                <a16:creationId xmlns:a16="http://schemas.microsoft.com/office/drawing/2014/main" id="{C6278CDA-A62A-708E-FA45-510F16963CF9}"/>
              </a:ext>
            </a:extLst>
          </p:cNvPr>
          <p:cNvSpPr txBox="1"/>
          <p:nvPr/>
        </p:nvSpPr>
        <p:spPr>
          <a:xfrm>
            <a:off x="847725" y="570240"/>
            <a:ext cx="2886075" cy="1384995"/>
          </a:xfrm>
          <a:prstGeom prst="rect">
            <a:avLst/>
          </a:prstGeom>
          <a:noFill/>
        </p:spPr>
        <p:txBody>
          <a:bodyPr wrap="square">
            <a:spAutoFit/>
          </a:bodyPr>
          <a:lstStyle/>
          <a:p>
            <a:r>
              <a:rPr lang="en-US" i="1"/>
              <a:t>Offering a </a:t>
            </a:r>
            <a:r>
              <a:rPr lang="en-US" b="1" i="1"/>
              <a:t>comprehensive coaching modality </a:t>
            </a:r>
            <a:r>
              <a:rPr lang="en-US" i="1"/>
              <a:t>that allows each school embarking on implementing this strategy to “transform” their school into a Community School.</a:t>
            </a:r>
          </a:p>
        </p:txBody>
      </p:sp>
    </p:spTree>
    <p:extLst>
      <p:ext uri="{BB962C8B-B14F-4D97-AF65-F5344CB8AC3E}">
        <p14:creationId xmlns:p14="http://schemas.microsoft.com/office/powerpoint/2010/main" val="1154598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26</a:t>
            </a:fld>
            <a:endParaRPr lang="en" sz="1400" b="1">
              <a:solidFill>
                <a:schemeClr val="bg1"/>
              </a:solidFill>
              <a:latin typeface="Aptos Black" panose="020B0004020202020204" pitchFamily="34" charset="0"/>
            </a:endParaRPr>
          </a:p>
        </p:txBody>
      </p:sp>
      <p:sp>
        <p:nvSpPr>
          <p:cNvPr id="87" name="Freeform 3">
            <a:extLst>
              <a:ext uri="{FF2B5EF4-FFF2-40B4-BE49-F238E27FC236}">
                <a16:creationId xmlns:a16="http://schemas.microsoft.com/office/drawing/2014/main" id="{BDDE5D63-81CA-D3D2-A500-929AB6A5A0DB}"/>
              </a:ext>
            </a:extLst>
          </p:cNvPr>
          <p:cNvSpPr/>
          <p:nvPr/>
        </p:nvSpPr>
        <p:spPr>
          <a:xfrm>
            <a:off x="754353" y="1094188"/>
            <a:ext cx="2913751" cy="629969"/>
          </a:xfrm>
          <a:custGeom>
            <a:avLst/>
            <a:gdLst/>
            <a:ahLst/>
            <a:cxnLst>
              <a:cxn ang="3cd4">
                <a:pos x="hc" y="t"/>
              </a:cxn>
              <a:cxn ang="cd2">
                <a:pos x="l" y="vc"/>
              </a:cxn>
              <a:cxn ang="cd4">
                <a:pos x="hc" y="b"/>
              </a:cxn>
              <a:cxn ang="0">
                <a:pos x="r" y="vc"/>
              </a:cxn>
            </a:cxnLst>
            <a:rect l="l" t="t" r="r" b="b"/>
            <a:pathLst>
              <a:path w="6238" h="1349">
                <a:moveTo>
                  <a:pt x="5849" y="0"/>
                </a:moveTo>
                <a:lnTo>
                  <a:pt x="5180" y="0"/>
                </a:lnTo>
                <a:lnTo>
                  <a:pt x="5070" y="0"/>
                </a:lnTo>
                <a:lnTo>
                  <a:pt x="4511" y="0"/>
                </a:lnTo>
                <a:lnTo>
                  <a:pt x="4402" y="0"/>
                </a:lnTo>
                <a:lnTo>
                  <a:pt x="3843" y="0"/>
                </a:lnTo>
                <a:lnTo>
                  <a:pt x="3733" y="0"/>
                </a:lnTo>
                <a:lnTo>
                  <a:pt x="3174" y="0"/>
                </a:lnTo>
                <a:lnTo>
                  <a:pt x="3064" y="0"/>
                </a:lnTo>
                <a:lnTo>
                  <a:pt x="2505" y="0"/>
                </a:lnTo>
                <a:lnTo>
                  <a:pt x="2395" y="0"/>
                </a:lnTo>
                <a:lnTo>
                  <a:pt x="1836" y="0"/>
                </a:lnTo>
                <a:lnTo>
                  <a:pt x="1727" y="0"/>
                </a:lnTo>
                <a:lnTo>
                  <a:pt x="1168" y="0"/>
                </a:lnTo>
                <a:lnTo>
                  <a:pt x="1058" y="0"/>
                </a:lnTo>
                <a:lnTo>
                  <a:pt x="389" y="0"/>
                </a:lnTo>
                <a:lnTo>
                  <a:pt x="0" y="674"/>
                </a:lnTo>
                <a:lnTo>
                  <a:pt x="389" y="1349"/>
                </a:lnTo>
                <a:lnTo>
                  <a:pt x="1058" y="1349"/>
                </a:lnTo>
                <a:lnTo>
                  <a:pt x="1168" y="1349"/>
                </a:lnTo>
                <a:lnTo>
                  <a:pt x="1727" y="1349"/>
                </a:lnTo>
                <a:lnTo>
                  <a:pt x="1836" y="1349"/>
                </a:lnTo>
                <a:lnTo>
                  <a:pt x="2395" y="1349"/>
                </a:lnTo>
                <a:lnTo>
                  <a:pt x="2505" y="1349"/>
                </a:lnTo>
                <a:lnTo>
                  <a:pt x="3064" y="1349"/>
                </a:lnTo>
                <a:lnTo>
                  <a:pt x="3174" y="1349"/>
                </a:lnTo>
                <a:lnTo>
                  <a:pt x="3733" y="1349"/>
                </a:lnTo>
                <a:lnTo>
                  <a:pt x="3843" y="1349"/>
                </a:lnTo>
                <a:lnTo>
                  <a:pt x="4402" y="1349"/>
                </a:lnTo>
                <a:lnTo>
                  <a:pt x="4511" y="1349"/>
                </a:lnTo>
                <a:lnTo>
                  <a:pt x="5070" y="1349"/>
                </a:lnTo>
                <a:lnTo>
                  <a:pt x="5180" y="1349"/>
                </a:lnTo>
                <a:lnTo>
                  <a:pt x="5849" y="1349"/>
                </a:lnTo>
                <a:lnTo>
                  <a:pt x="6238" y="674"/>
                </a:lnTo>
                <a:close/>
              </a:path>
            </a:pathLst>
          </a:custGeom>
          <a:solidFill>
            <a:schemeClr val="accent1">
              <a:alpha val="1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grpSp>
        <p:nvGrpSpPr>
          <p:cNvPr id="88" name="Group 87">
            <a:extLst>
              <a:ext uri="{FF2B5EF4-FFF2-40B4-BE49-F238E27FC236}">
                <a16:creationId xmlns:a16="http://schemas.microsoft.com/office/drawing/2014/main" id="{96AA3FAF-3F8C-D433-36A1-6D4F07004DED}"/>
              </a:ext>
            </a:extLst>
          </p:cNvPr>
          <p:cNvGrpSpPr/>
          <p:nvPr/>
        </p:nvGrpSpPr>
        <p:grpSpPr>
          <a:xfrm>
            <a:off x="2352081" y="2134266"/>
            <a:ext cx="4777766" cy="2286091"/>
            <a:chOff x="5819097" y="6867036"/>
            <a:chExt cx="12740709" cy="6096242"/>
          </a:xfrm>
          <a:solidFill>
            <a:srgbClr val="7A0000"/>
          </a:solidFill>
        </p:grpSpPr>
        <p:grpSp>
          <p:nvGrpSpPr>
            <p:cNvPr id="89" name="Group 88">
              <a:extLst>
                <a:ext uri="{FF2B5EF4-FFF2-40B4-BE49-F238E27FC236}">
                  <a16:creationId xmlns:a16="http://schemas.microsoft.com/office/drawing/2014/main" id="{B83E4477-0308-A496-5597-FAD11DEEF62B}"/>
                </a:ext>
              </a:extLst>
            </p:cNvPr>
            <p:cNvGrpSpPr/>
            <p:nvPr/>
          </p:nvGrpSpPr>
          <p:grpSpPr>
            <a:xfrm>
              <a:off x="10856628" y="6867036"/>
              <a:ext cx="2310593" cy="447085"/>
              <a:chOff x="10856628" y="6867036"/>
              <a:chExt cx="2310593" cy="447085"/>
            </a:xfrm>
            <a:grpFill/>
          </p:grpSpPr>
          <p:sp>
            <p:nvSpPr>
              <p:cNvPr id="146" name="Freeform 72">
                <a:extLst>
                  <a:ext uri="{FF2B5EF4-FFF2-40B4-BE49-F238E27FC236}">
                    <a16:creationId xmlns:a16="http://schemas.microsoft.com/office/drawing/2014/main" id="{95FC75D5-1C4D-6140-3C2D-02EED229A4FA}"/>
                  </a:ext>
                </a:extLst>
              </p:cNvPr>
              <p:cNvSpPr/>
              <p:nvPr/>
            </p:nvSpPr>
            <p:spPr>
              <a:xfrm>
                <a:off x="10874516" y="6881678"/>
                <a:ext cx="436027" cy="414994"/>
              </a:xfrm>
              <a:custGeom>
                <a:avLst/>
                <a:gdLst/>
                <a:ahLst/>
                <a:cxnLst>
                  <a:cxn ang="3cd4">
                    <a:pos x="hc" y="t"/>
                  </a:cxn>
                  <a:cxn ang="cd2">
                    <a:pos x="l" y="vc"/>
                  </a:cxn>
                  <a:cxn ang="cd4">
                    <a:pos x="hc" y="b"/>
                  </a:cxn>
                  <a:cxn ang="0">
                    <a:pos x="r" y="vc"/>
                  </a:cxn>
                </a:cxnLst>
                <a:rect l="l" t="t" r="r" b="b"/>
                <a:pathLst>
                  <a:path w="351" h="334">
                    <a:moveTo>
                      <a:pt x="175" y="0"/>
                    </a:moveTo>
                    <a:lnTo>
                      <a:pt x="229" y="110"/>
                    </a:lnTo>
                    <a:lnTo>
                      <a:pt x="351" y="127"/>
                    </a:lnTo>
                    <a:lnTo>
                      <a:pt x="263" y="213"/>
                    </a:lnTo>
                    <a:lnTo>
                      <a:pt x="284" y="334"/>
                    </a:lnTo>
                    <a:lnTo>
                      <a:pt x="175" y="277"/>
                    </a:lnTo>
                    <a:lnTo>
                      <a:pt x="67" y="334"/>
                    </a:lnTo>
                    <a:lnTo>
                      <a:pt x="87" y="213"/>
                    </a:lnTo>
                    <a:lnTo>
                      <a:pt x="0" y="127"/>
                    </a:lnTo>
                    <a:lnTo>
                      <a:pt x="121" y="110"/>
                    </a:lnTo>
                    <a:close/>
                  </a:path>
                </a:pathLst>
              </a:custGeom>
              <a:solidFill>
                <a:srgbClr val="FFFF0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7" name="Freeform 159">
                <a:extLst>
                  <a:ext uri="{FF2B5EF4-FFF2-40B4-BE49-F238E27FC236}">
                    <a16:creationId xmlns:a16="http://schemas.microsoft.com/office/drawing/2014/main" id="{AE4C27D9-536F-6D98-5D07-B393F3258066}"/>
                  </a:ext>
                </a:extLst>
              </p:cNvPr>
              <p:cNvSpPr/>
              <p:nvPr/>
            </p:nvSpPr>
            <p:spPr>
              <a:xfrm>
                <a:off x="10856628" y="6867036"/>
                <a:ext cx="468865" cy="447085"/>
              </a:xfrm>
              <a:custGeom>
                <a:avLst/>
                <a:gdLst>
                  <a:gd name="connsiteX0" fmla="*/ 235281 w 468865"/>
                  <a:gd name="connsiteY0" fmla="*/ 50784 h 447085"/>
                  <a:gd name="connsiteX1" fmla="*/ 183135 w 468865"/>
                  <a:gd name="connsiteY1" fmla="*/ 158820 h 447085"/>
                  <a:gd name="connsiteX2" fmla="*/ 170719 w 468865"/>
                  <a:gd name="connsiteY2" fmla="*/ 167513 h 447085"/>
                  <a:gd name="connsiteX3" fmla="*/ 52770 w 468865"/>
                  <a:gd name="connsiteY3" fmla="*/ 183656 h 447085"/>
                  <a:gd name="connsiteX4" fmla="*/ 138438 w 468865"/>
                  <a:gd name="connsiteY4" fmla="*/ 268098 h 447085"/>
                  <a:gd name="connsiteX5" fmla="*/ 142163 w 468865"/>
                  <a:gd name="connsiteY5" fmla="*/ 281758 h 447085"/>
                  <a:gd name="connsiteX6" fmla="*/ 122298 w 468865"/>
                  <a:gd name="connsiteY6" fmla="*/ 399728 h 447085"/>
                  <a:gd name="connsiteX7" fmla="*/ 227831 w 468865"/>
                  <a:gd name="connsiteY7" fmla="*/ 343848 h 447085"/>
                  <a:gd name="connsiteX8" fmla="*/ 235281 w 468865"/>
                  <a:gd name="connsiteY8" fmla="*/ 342606 h 447085"/>
                  <a:gd name="connsiteX9" fmla="*/ 243972 w 468865"/>
                  <a:gd name="connsiteY9" fmla="*/ 343848 h 447085"/>
                  <a:gd name="connsiteX10" fmla="*/ 349505 w 468865"/>
                  <a:gd name="connsiteY10" fmla="*/ 399728 h 447085"/>
                  <a:gd name="connsiteX11" fmla="*/ 328398 w 468865"/>
                  <a:gd name="connsiteY11" fmla="*/ 281758 h 447085"/>
                  <a:gd name="connsiteX12" fmla="*/ 333365 w 468865"/>
                  <a:gd name="connsiteY12" fmla="*/ 268098 h 447085"/>
                  <a:gd name="connsiteX13" fmla="*/ 419033 w 468865"/>
                  <a:gd name="connsiteY13" fmla="*/ 183656 h 447085"/>
                  <a:gd name="connsiteX14" fmla="*/ 301084 w 468865"/>
                  <a:gd name="connsiteY14" fmla="*/ 167513 h 447085"/>
                  <a:gd name="connsiteX15" fmla="*/ 288668 w 468865"/>
                  <a:gd name="connsiteY15" fmla="*/ 158820 h 447085"/>
                  <a:gd name="connsiteX16" fmla="*/ 234656 w 468865"/>
                  <a:gd name="connsiteY16" fmla="*/ 0 h 447085"/>
                  <a:gd name="connsiteX17" fmla="*/ 248945 w 468865"/>
                  <a:gd name="connsiteY17" fmla="*/ 8389 h 447085"/>
                  <a:gd name="connsiteX18" fmla="*/ 312312 w 468865"/>
                  <a:gd name="connsiteY18" fmla="*/ 137636 h 447085"/>
                  <a:gd name="connsiteX19" fmla="*/ 455198 w 468865"/>
                  <a:gd name="connsiteY19" fmla="*/ 157521 h 447085"/>
                  <a:gd name="connsiteX20" fmla="*/ 467622 w 468865"/>
                  <a:gd name="connsiteY20" fmla="*/ 168706 h 447085"/>
                  <a:gd name="connsiteX21" fmla="*/ 463895 w 468865"/>
                  <a:gd name="connsiteY21" fmla="*/ 186104 h 447085"/>
                  <a:gd name="connsiteX22" fmla="*/ 360769 w 468865"/>
                  <a:gd name="connsiteY22" fmla="*/ 286768 h 447085"/>
                  <a:gd name="connsiteX23" fmla="*/ 385618 w 468865"/>
                  <a:gd name="connsiteY23" fmla="*/ 427201 h 447085"/>
                  <a:gd name="connsiteX24" fmla="*/ 379406 w 468865"/>
                  <a:gd name="connsiteY24" fmla="*/ 443357 h 447085"/>
                  <a:gd name="connsiteX25" fmla="*/ 369466 w 468865"/>
                  <a:gd name="connsiteY25" fmla="*/ 447085 h 447085"/>
                  <a:gd name="connsiteX26" fmla="*/ 360769 w 468865"/>
                  <a:gd name="connsiteY26" fmla="*/ 445842 h 447085"/>
                  <a:gd name="connsiteX27" fmla="*/ 234035 w 468865"/>
                  <a:gd name="connsiteY27" fmla="*/ 378733 h 447085"/>
                  <a:gd name="connsiteX28" fmla="*/ 107301 w 468865"/>
                  <a:gd name="connsiteY28" fmla="*/ 445842 h 447085"/>
                  <a:gd name="connsiteX29" fmla="*/ 89906 w 468865"/>
                  <a:gd name="connsiteY29" fmla="*/ 443357 h 447085"/>
                  <a:gd name="connsiteX30" fmla="*/ 83694 w 468865"/>
                  <a:gd name="connsiteY30" fmla="*/ 427201 h 447085"/>
                  <a:gd name="connsiteX31" fmla="*/ 107301 w 468865"/>
                  <a:gd name="connsiteY31" fmla="*/ 286768 h 447085"/>
                  <a:gd name="connsiteX32" fmla="*/ 5417 w 468865"/>
                  <a:gd name="connsiteY32" fmla="*/ 186104 h 447085"/>
                  <a:gd name="connsiteX33" fmla="*/ 447 w 468865"/>
                  <a:gd name="connsiteY33" fmla="*/ 168706 h 447085"/>
                  <a:gd name="connsiteX34" fmla="*/ 14114 w 468865"/>
                  <a:gd name="connsiteY34" fmla="*/ 157521 h 447085"/>
                  <a:gd name="connsiteX35" fmla="*/ 157000 w 468865"/>
                  <a:gd name="connsiteY35" fmla="*/ 137636 h 447085"/>
                  <a:gd name="connsiteX36" fmla="*/ 220367 w 468865"/>
                  <a:gd name="connsiteY36" fmla="*/ 8389 h 447085"/>
                  <a:gd name="connsiteX37" fmla="*/ 234656 w 468865"/>
                  <a:gd name="connsiteY37" fmla="*/ 0 h 4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8865" h="447085">
                    <a:moveTo>
                      <a:pt x="235281" y="50784"/>
                    </a:moveTo>
                    <a:lnTo>
                      <a:pt x="183135" y="158820"/>
                    </a:lnTo>
                    <a:cubicBezTo>
                      <a:pt x="180652" y="162546"/>
                      <a:pt x="175685" y="166271"/>
                      <a:pt x="170719" y="167513"/>
                    </a:cubicBezTo>
                    <a:lnTo>
                      <a:pt x="52770" y="183656"/>
                    </a:lnTo>
                    <a:lnTo>
                      <a:pt x="138438" y="268098"/>
                    </a:lnTo>
                    <a:cubicBezTo>
                      <a:pt x="142163" y="271824"/>
                      <a:pt x="143405" y="276791"/>
                      <a:pt x="142163" y="281758"/>
                    </a:cubicBezTo>
                    <a:lnTo>
                      <a:pt x="122298" y="399728"/>
                    </a:lnTo>
                    <a:lnTo>
                      <a:pt x="227831" y="343848"/>
                    </a:lnTo>
                    <a:cubicBezTo>
                      <a:pt x="230314" y="342606"/>
                      <a:pt x="232798" y="342606"/>
                      <a:pt x="235281" y="342606"/>
                    </a:cubicBezTo>
                    <a:cubicBezTo>
                      <a:pt x="237764" y="342606"/>
                      <a:pt x="241489" y="342606"/>
                      <a:pt x="243972" y="343848"/>
                    </a:cubicBezTo>
                    <a:lnTo>
                      <a:pt x="349505" y="399728"/>
                    </a:lnTo>
                    <a:lnTo>
                      <a:pt x="328398" y="281758"/>
                    </a:lnTo>
                    <a:cubicBezTo>
                      <a:pt x="327157" y="276791"/>
                      <a:pt x="329640" y="271824"/>
                      <a:pt x="333365" y="268098"/>
                    </a:cubicBezTo>
                    <a:lnTo>
                      <a:pt x="419033" y="183656"/>
                    </a:lnTo>
                    <a:lnTo>
                      <a:pt x="301084" y="167513"/>
                    </a:lnTo>
                    <a:cubicBezTo>
                      <a:pt x="294876" y="166271"/>
                      <a:pt x="289910" y="162546"/>
                      <a:pt x="288668" y="158820"/>
                    </a:cubicBezTo>
                    <a:close/>
                    <a:moveTo>
                      <a:pt x="234656" y="0"/>
                    </a:moveTo>
                    <a:cubicBezTo>
                      <a:pt x="240558" y="0"/>
                      <a:pt x="246460" y="2796"/>
                      <a:pt x="248945" y="8389"/>
                    </a:cubicBezTo>
                    <a:lnTo>
                      <a:pt x="312312" y="137636"/>
                    </a:lnTo>
                    <a:lnTo>
                      <a:pt x="455198" y="157521"/>
                    </a:lnTo>
                    <a:cubicBezTo>
                      <a:pt x="461410" y="158763"/>
                      <a:pt x="466380" y="163734"/>
                      <a:pt x="467622" y="168706"/>
                    </a:cubicBezTo>
                    <a:cubicBezTo>
                      <a:pt x="470108" y="174919"/>
                      <a:pt x="468865" y="181133"/>
                      <a:pt x="463895" y="186104"/>
                    </a:cubicBezTo>
                    <a:lnTo>
                      <a:pt x="360769" y="286768"/>
                    </a:lnTo>
                    <a:lnTo>
                      <a:pt x="385618" y="427201"/>
                    </a:lnTo>
                    <a:cubicBezTo>
                      <a:pt x="386861" y="433415"/>
                      <a:pt x="383133" y="439629"/>
                      <a:pt x="379406" y="443357"/>
                    </a:cubicBezTo>
                    <a:cubicBezTo>
                      <a:pt x="375678" y="445842"/>
                      <a:pt x="373193" y="447085"/>
                      <a:pt x="369466" y="447085"/>
                    </a:cubicBezTo>
                    <a:cubicBezTo>
                      <a:pt x="366981" y="447085"/>
                      <a:pt x="364496" y="445842"/>
                      <a:pt x="360769" y="445842"/>
                    </a:cubicBezTo>
                    <a:lnTo>
                      <a:pt x="234035" y="378733"/>
                    </a:lnTo>
                    <a:lnTo>
                      <a:pt x="107301" y="445842"/>
                    </a:lnTo>
                    <a:cubicBezTo>
                      <a:pt x="101089" y="447085"/>
                      <a:pt x="94876" y="447085"/>
                      <a:pt x="89906" y="443357"/>
                    </a:cubicBezTo>
                    <a:cubicBezTo>
                      <a:pt x="84936" y="439629"/>
                      <a:pt x="82451" y="433415"/>
                      <a:pt x="83694" y="427201"/>
                    </a:cubicBezTo>
                    <a:lnTo>
                      <a:pt x="107301" y="286768"/>
                    </a:lnTo>
                    <a:lnTo>
                      <a:pt x="5417" y="186104"/>
                    </a:lnTo>
                    <a:cubicBezTo>
                      <a:pt x="447" y="181133"/>
                      <a:pt x="-795" y="174919"/>
                      <a:pt x="447" y="168706"/>
                    </a:cubicBezTo>
                    <a:cubicBezTo>
                      <a:pt x="2932" y="163734"/>
                      <a:pt x="7902" y="158763"/>
                      <a:pt x="14114" y="157521"/>
                    </a:cubicBezTo>
                    <a:lnTo>
                      <a:pt x="157000" y="137636"/>
                    </a:lnTo>
                    <a:lnTo>
                      <a:pt x="220367" y="8389"/>
                    </a:lnTo>
                    <a:cubicBezTo>
                      <a:pt x="222852" y="2796"/>
                      <a:pt x="228754" y="0"/>
                      <a:pt x="234656"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8" name="Freeform 75">
                <a:extLst>
                  <a:ext uri="{FF2B5EF4-FFF2-40B4-BE49-F238E27FC236}">
                    <a16:creationId xmlns:a16="http://schemas.microsoft.com/office/drawing/2014/main" id="{E9BAC5EE-7344-2C64-ED7C-82186FA1553B}"/>
                  </a:ext>
                </a:extLst>
              </p:cNvPr>
              <p:cNvSpPr/>
              <p:nvPr/>
            </p:nvSpPr>
            <p:spPr>
              <a:xfrm>
                <a:off x="11795160" y="6881678"/>
                <a:ext cx="436027" cy="414994"/>
              </a:xfrm>
              <a:custGeom>
                <a:avLst/>
                <a:gdLst/>
                <a:ahLst/>
                <a:cxnLst>
                  <a:cxn ang="3cd4">
                    <a:pos x="hc" y="t"/>
                  </a:cxn>
                  <a:cxn ang="cd2">
                    <a:pos x="l" y="vc"/>
                  </a:cxn>
                  <a:cxn ang="cd4">
                    <a:pos x="hc" y="b"/>
                  </a:cxn>
                  <a:cxn ang="0">
                    <a:pos x="r" y="vc"/>
                  </a:cxn>
                </a:cxnLst>
                <a:rect l="l" t="t" r="r" b="b"/>
                <a:pathLst>
                  <a:path w="351" h="334">
                    <a:moveTo>
                      <a:pt x="175" y="0"/>
                    </a:moveTo>
                    <a:lnTo>
                      <a:pt x="229" y="110"/>
                    </a:lnTo>
                    <a:lnTo>
                      <a:pt x="351" y="127"/>
                    </a:lnTo>
                    <a:lnTo>
                      <a:pt x="263" y="213"/>
                    </a:lnTo>
                    <a:lnTo>
                      <a:pt x="283" y="334"/>
                    </a:lnTo>
                    <a:lnTo>
                      <a:pt x="175" y="277"/>
                    </a:lnTo>
                    <a:lnTo>
                      <a:pt x="66" y="334"/>
                    </a:lnTo>
                    <a:lnTo>
                      <a:pt x="87" y="213"/>
                    </a:lnTo>
                    <a:lnTo>
                      <a:pt x="0" y="127"/>
                    </a:lnTo>
                    <a:lnTo>
                      <a:pt x="121" y="110"/>
                    </a:lnTo>
                    <a:close/>
                  </a:path>
                </a:pathLst>
              </a:custGeom>
              <a:solidFill>
                <a:srgbClr val="FFFF0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9" name="Freeform 160">
                <a:extLst>
                  <a:ext uri="{FF2B5EF4-FFF2-40B4-BE49-F238E27FC236}">
                    <a16:creationId xmlns:a16="http://schemas.microsoft.com/office/drawing/2014/main" id="{8DA14EF7-F425-610F-17FA-5CEE4122B4F6}"/>
                  </a:ext>
                </a:extLst>
              </p:cNvPr>
              <p:cNvSpPr/>
              <p:nvPr/>
            </p:nvSpPr>
            <p:spPr>
              <a:xfrm>
                <a:off x="11777253" y="6867036"/>
                <a:ext cx="468106" cy="447085"/>
              </a:xfrm>
              <a:custGeom>
                <a:avLst/>
                <a:gdLst>
                  <a:gd name="connsiteX0" fmla="*/ 235297 w 468106"/>
                  <a:gd name="connsiteY0" fmla="*/ 50784 h 447085"/>
                  <a:gd name="connsiteX1" fmla="*/ 183151 w 468106"/>
                  <a:gd name="connsiteY1" fmla="*/ 158820 h 447085"/>
                  <a:gd name="connsiteX2" fmla="*/ 170735 w 468106"/>
                  <a:gd name="connsiteY2" fmla="*/ 167513 h 447085"/>
                  <a:gd name="connsiteX3" fmla="*/ 51543 w 468106"/>
                  <a:gd name="connsiteY3" fmla="*/ 183656 h 447085"/>
                  <a:gd name="connsiteX4" fmla="*/ 137212 w 468106"/>
                  <a:gd name="connsiteY4" fmla="*/ 268098 h 447085"/>
                  <a:gd name="connsiteX5" fmla="*/ 142179 w 468106"/>
                  <a:gd name="connsiteY5" fmla="*/ 281758 h 447085"/>
                  <a:gd name="connsiteX6" fmla="*/ 122313 w 468106"/>
                  <a:gd name="connsiteY6" fmla="*/ 399728 h 447085"/>
                  <a:gd name="connsiteX7" fmla="*/ 227848 w 468106"/>
                  <a:gd name="connsiteY7" fmla="*/ 343848 h 447085"/>
                  <a:gd name="connsiteX8" fmla="*/ 235297 w 468106"/>
                  <a:gd name="connsiteY8" fmla="*/ 342606 h 447085"/>
                  <a:gd name="connsiteX9" fmla="*/ 242747 w 468106"/>
                  <a:gd name="connsiteY9" fmla="*/ 343848 h 447085"/>
                  <a:gd name="connsiteX10" fmla="*/ 348282 w 468106"/>
                  <a:gd name="connsiteY10" fmla="*/ 399728 h 447085"/>
                  <a:gd name="connsiteX11" fmla="*/ 328416 w 468106"/>
                  <a:gd name="connsiteY11" fmla="*/ 281758 h 447085"/>
                  <a:gd name="connsiteX12" fmla="*/ 333383 w 468106"/>
                  <a:gd name="connsiteY12" fmla="*/ 268098 h 447085"/>
                  <a:gd name="connsiteX13" fmla="*/ 419052 w 468106"/>
                  <a:gd name="connsiteY13" fmla="*/ 183656 h 447085"/>
                  <a:gd name="connsiteX14" fmla="*/ 299860 w 468106"/>
                  <a:gd name="connsiteY14" fmla="*/ 167513 h 447085"/>
                  <a:gd name="connsiteX15" fmla="*/ 287444 w 468106"/>
                  <a:gd name="connsiteY15" fmla="*/ 158820 h 447085"/>
                  <a:gd name="connsiteX16" fmla="*/ 234519 w 468106"/>
                  <a:gd name="connsiteY16" fmla="*/ 0 h 447085"/>
                  <a:gd name="connsiteX17" fmla="*/ 248963 w 468106"/>
                  <a:gd name="connsiteY17" fmla="*/ 8389 h 447085"/>
                  <a:gd name="connsiteX18" fmla="*/ 312329 w 468106"/>
                  <a:gd name="connsiteY18" fmla="*/ 137636 h 447085"/>
                  <a:gd name="connsiteX19" fmla="*/ 455216 w 468106"/>
                  <a:gd name="connsiteY19" fmla="*/ 157521 h 447085"/>
                  <a:gd name="connsiteX20" fmla="*/ 467641 w 468106"/>
                  <a:gd name="connsiteY20" fmla="*/ 168706 h 447085"/>
                  <a:gd name="connsiteX21" fmla="*/ 463913 w 468106"/>
                  <a:gd name="connsiteY21" fmla="*/ 186104 h 447085"/>
                  <a:gd name="connsiteX22" fmla="*/ 360787 w 468106"/>
                  <a:gd name="connsiteY22" fmla="*/ 286768 h 447085"/>
                  <a:gd name="connsiteX23" fmla="*/ 384394 w 468106"/>
                  <a:gd name="connsiteY23" fmla="*/ 427201 h 447085"/>
                  <a:gd name="connsiteX24" fmla="*/ 378181 w 468106"/>
                  <a:gd name="connsiteY24" fmla="*/ 443357 h 447085"/>
                  <a:gd name="connsiteX25" fmla="*/ 368241 w 468106"/>
                  <a:gd name="connsiteY25" fmla="*/ 447085 h 447085"/>
                  <a:gd name="connsiteX26" fmla="*/ 360787 w 468106"/>
                  <a:gd name="connsiteY26" fmla="*/ 445842 h 447085"/>
                  <a:gd name="connsiteX27" fmla="*/ 234053 w 468106"/>
                  <a:gd name="connsiteY27" fmla="*/ 378733 h 447085"/>
                  <a:gd name="connsiteX28" fmla="*/ 106076 w 468106"/>
                  <a:gd name="connsiteY28" fmla="*/ 445842 h 447085"/>
                  <a:gd name="connsiteX29" fmla="*/ 89924 w 468106"/>
                  <a:gd name="connsiteY29" fmla="*/ 443357 h 447085"/>
                  <a:gd name="connsiteX30" fmla="*/ 82469 w 468106"/>
                  <a:gd name="connsiteY30" fmla="*/ 427201 h 447085"/>
                  <a:gd name="connsiteX31" fmla="*/ 107319 w 468106"/>
                  <a:gd name="connsiteY31" fmla="*/ 286768 h 447085"/>
                  <a:gd name="connsiteX32" fmla="*/ 4192 w 468106"/>
                  <a:gd name="connsiteY32" fmla="*/ 186104 h 447085"/>
                  <a:gd name="connsiteX33" fmla="*/ 465 w 468106"/>
                  <a:gd name="connsiteY33" fmla="*/ 168706 h 447085"/>
                  <a:gd name="connsiteX34" fmla="*/ 12890 w 468106"/>
                  <a:gd name="connsiteY34" fmla="*/ 157521 h 447085"/>
                  <a:gd name="connsiteX35" fmla="*/ 155776 w 468106"/>
                  <a:gd name="connsiteY35" fmla="*/ 137636 h 447085"/>
                  <a:gd name="connsiteX36" fmla="*/ 219143 w 468106"/>
                  <a:gd name="connsiteY36" fmla="*/ 8389 h 447085"/>
                  <a:gd name="connsiteX37" fmla="*/ 234519 w 468106"/>
                  <a:gd name="connsiteY37" fmla="*/ 0 h 4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8106" h="447085">
                    <a:moveTo>
                      <a:pt x="235297" y="50784"/>
                    </a:moveTo>
                    <a:lnTo>
                      <a:pt x="183151" y="158820"/>
                    </a:lnTo>
                    <a:cubicBezTo>
                      <a:pt x="180668" y="162546"/>
                      <a:pt x="175701" y="166271"/>
                      <a:pt x="170735" y="167513"/>
                    </a:cubicBezTo>
                    <a:lnTo>
                      <a:pt x="51543" y="183656"/>
                    </a:lnTo>
                    <a:lnTo>
                      <a:pt x="137212" y="268098"/>
                    </a:lnTo>
                    <a:cubicBezTo>
                      <a:pt x="140937" y="271824"/>
                      <a:pt x="142179" y="276791"/>
                      <a:pt x="142179" y="281758"/>
                    </a:cubicBezTo>
                    <a:lnTo>
                      <a:pt x="122313" y="399728"/>
                    </a:lnTo>
                    <a:lnTo>
                      <a:pt x="227848" y="343848"/>
                    </a:lnTo>
                    <a:cubicBezTo>
                      <a:pt x="230331" y="342606"/>
                      <a:pt x="232814" y="342606"/>
                      <a:pt x="235297" y="342606"/>
                    </a:cubicBezTo>
                    <a:cubicBezTo>
                      <a:pt x="237781" y="342606"/>
                      <a:pt x="240264" y="342606"/>
                      <a:pt x="242747" y="343848"/>
                    </a:cubicBezTo>
                    <a:lnTo>
                      <a:pt x="348282" y="399728"/>
                    </a:lnTo>
                    <a:lnTo>
                      <a:pt x="328416" y="281758"/>
                    </a:lnTo>
                    <a:cubicBezTo>
                      <a:pt x="327175" y="276791"/>
                      <a:pt x="328416" y="271824"/>
                      <a:pt x="333383" y="268098"/>
                    </a:cubicBezTo>
                    <a:lnTo>
                      <a:pt x="419052" y="183656"/>
                    </a:lnTo>
                    <a:lnTo>
                      <a:pt x="299860" y="167513"/>
                    </a:lnTo>
                    <a:cubicBezTo>
                      <a:pt x="294894" y="166271"/>
                      <a:pt x="289927" y="162546"/>
                      <a:pt x="287444" y="158820"/>
                    </a:cubicBezTo>
                    <a:close/>
                    <a:moveTo>
                      <a:pt x="234519" y="0"/>
                    </a:moveTo>
                    <a:cubicBezTo>
                      <a:pt x="240576" y="0"/>
                      <a:pt x="246478" y="2796"/>
                      <a:pt x="248963" y="8389"/>
                    </a:cubicBezTo>
                    <a:lnTo>
                      <a:pt x="312329" y="137636"/>
                    </a:lnTo>
                    <a:lnTo>
                      <a:pt x="455216" y="157521"/>
                    </a:lnTo>
                    <a:cubicBezTo>
                      <a:pt x="460186" y="158763"/>
                      <a:pt x="465156" y="163734"/>
                      <a:pt x="467641" y="168706"/>
                    </a:cubicBezTo>
                    <a:cubicBezTo>
                      <a:pt x="468883" y="174919"/>
                      <a:pt x="467641" y="181133"/>
                      <a:pt x="463913" y="186104"/>
                    </a:cubicBezTo>
                    <a:lnTo>
                      <a:pt x="360787" y="286768"/>
                    </a:lnTo>
                    <a:lnTo>
                      <a:pt x="384394" y="427201"/>
                    </a:lnTo>
                    <a:cubicBezTo>
                      <a:pt x="385636" y="433415"/>
                      <a:pt x="383151" y="439629"/>
                      <a:pt x="378181" y="443357"/>
                    </a:cubicBezTo>
                    <a:cubicBezTo>
                      <a:pt x="375696" y="445842"/>
                      <a:pt x="371969" y="447085"/>
                      <a:pt x="368241" y="447085"/>
                    </a:cubicBezTo>
                    <a:cubicBezTo>
                      <a:pt x="366999" y="447085"/>
                      <a:pt x="363271" y="445842"/>
                      <a:pt x="360787" y="445842"/>
                    </a:cubicBezTo>
                    <a:lnTo>
                      <a:pt x="234053" y="378733"/>
                    </a:lnTo>
                    <a:lnTo>
                      <a:pt x="106076" y="445842"/>
                    </a:lnTo>
                    <a:cubicBezTo>
                      <a:pt x="101107" y="447085"/>
                      <a:pt x="94894" y="447085"/>
                      <a:pt x="89924" y="443357"/>
                    </a:cubicBezTo>
                    <a:cubicBezTo>
                      <a:pt x="84954" y="439629"/>
                      <a:pt x="82469" y="433415"/>
                      <a:pt x="82469" y="427201"/>
                    </a:cubicBezTo>
                    <a:lnTo>
                      <a:pt x="107319" y="286768"/>
                    </a:lnTo>
                    <a:lnTo>
                      <a:pt x="4192" y="186104"/>
                    </a:lnTo>
                    <a:cubicBezTo>
                      <a:pt x="465" y="181133"/>
                      <a:pt x="-777" y="174919"/>
                      <a:pt x="465" y="168706"/>
                    </a:cubicBezTo>
                    <a:cubicBezTo>
                      <a:pt x="2950" y="163734"/>
                      <a:pt x="6677" y="158763"/>
                      <a:pt x="12890" y="157521"/>
                    </a:cubicBezTo>
                    <a:lnTo>
                      <a:pt x="155776" y="137636"/>
                    </a:lnTo>
                    <a:lnTo>
                      <a:pt x="219143" y="8389"/>
                    </a:lnTo>
                    <a:cubicBezTo>
                      <a:pt x="222249" y="2796"/>
                      <a:pt x="228462" y="0"/>
                      <a:pt x="234519"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0" name="Freeform 78">
                <a:extLst>
                  <a:ext uri="{FF2B5EF4-FFF2-40B4-BE49-F238E27FC236}">
                    <a16:creationId xmlns:a16="http://schemas.microsoft.com/office/drawing/2014/main" id="{6C89181F-3125-6774-5566-855D0A1FF9F4}"/>
                  </a:ext>
                </a:extLst>
              </p:cNvPr>
              <p:cNvSpPr/>
              <p:nvPr/>
            </p:nvSpPr>
            <p:spPr>
              <a:xfrm>
                <a:off x="12713308" y="6881678"/>
                <a:ext cx="437273" cy="414994"/>
              </a:xfrm>
              <a:custGeom>
                <a:avLst/>
                <a:gdLst/>
                <a:ahLst/>
                <a:cxnLst>
                  <a:cxn ang="3cd4">
                    <a:pos x="hc" y="t"/>
                  </a:cxn>
                  <a:cxn ang="cd2">
                    <a:pos x="l" y="vc"/>
                  </a:cxn>
                  <a:cxn ang="cd4">
                    <a:pos x="hc" y="b"/>
                  </a:cxn>
                  <a:cxn ang="0">
                    <a:pos x="r" y="vc"/>
                  </a:cxn>
                </a:cxnLst>
                <a:rect l="l" t="t" r="r" b="b"/>
                <a:pathLst>
                  <a:path w="352" h="334">
                    <a:moveTo>
                      <a:pt x="175" y="0"/>
                    </a:moveTo>
                    <a:lnTo>
                      <a:pt x="230" y="110"/>
                    </a:lnTo>
                    <a:lnTo>
                      <a:pt x="352" y="127"/>
                    </a:lnTo>
                    <a:lnTo>
                      <a:pt x="263" y="213"/>
                    </a:lnTo>
                    <a:lnTo>
                      <a:pt x="284" y="334"/>
                    </a:lnTo>
                    <a:lnTo>
                      <a:pt x="175" y="277"/>
                    </a:lnTo>
                    <a:lnTo>
                      <a:pt x="67" y="334"/>
                    </a:lnTo>
                    <a:lnTo>
                      <a:pt x="88" y="213"/>
                    </a:lnTo>
                    <a:lnTo>
                      <a:pt x="0" y="127"/>
                    </a:lnTo>
                    <a:lnTo>
                      <a:pt x="122" y="110"/>
                    </a:lnTo>
                    <a:close/>
                  </a:path>
                </a:pathLst>
              </a:custGeom>
              <a:solidFill>
                <a:srgbClr val="FFFF0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1" name="Freeform 161">
                <a:extLst>
                  <a:ext uri="{FF2B5EF4-FFF2-40B4-BE49-F238E27FC236}">
                    <a16:creationId xmlns:a16="http://schemas.microsoft.com/office/drawing/2014/main" id="{9E72D9FB-A7D5-A12B-DF3B-5A31AEF47EF3}"/>
                  </a:ext>
                </a:extLst>
              </p:cNvPr>
              <p:cNvSpPr/>
              <p:nvPr/>
            </p:nvSpPr>
            <p:spPr>
              <a:xfrm>
                <a:off x="12698597" y="6867036"/>
                <a:ext cx="468624" cy="447085"/>
              </a:xfrm>
              <a:custGeom>
                <a:avLst/>
                <a:gdLst>
                  <a:gd name="connsiteX0" fmla="*/ 232101 w 468624"/>
                  <a:gd name="connsiteY0" fmla="*/ 50784 h 447085"/>
                  <a:gd name="connsiteX1" fmla="*/ 179955 w 468624"/>
                  <a:gd name="connsiteY1" fmla="*/ 158820 h 447085"/>
                  <a:gd name="connsiteX2" fmla="*/ 168781 w 468624"/>
                  <a:gd name="connsiteY2" fmla="*/ 167513 h 447085"/>
                  <a:gd name="connsiteX3" fmla="*/ 49590 w 468624"/>
                  <a:gd name="connsiteY3" fmla="*/ 183656 h 447085"/>
                  <a:gd name="connsiteX4" fmla="*/ 135258 w 468624"/>
                  <a:gd name="connsiteY4" fmla="*/ 268098 h 447085"/>
                  <a:gd name="connsiteX5" fmla="*/ 140225 w 468624"/>
                  <a:gd name="connsiteY5" fmla="*/ 281758 h 447085"/>
                  <a:gd name="connsiteX6" fmla="*/ 119118 w 468624"/>
                  <a:gd name="connsiteY6" fmla="*/ 399728 h 447085"/>
                  <a:gd name="connsiteX7" fmla="*/ 224651 w 468624"/>
                  <a:gd name="connsiteY7" fmla="*/ 343848 h 447085"/>
                  <a:gd name="connsiteX8" fmla="*/ 232101 w 468624"/>
                  <a:gd name="connsiteY8" fmla="*/ 342606 h 447085"/>
                  <a:gd name="connsiteX9" fmla="*/ 240792 w 468624"/>
                  <a:gd name="connsiteY9" fmla="*/ 343848 h 447085"/>
                  <a:gd name="connsiteX10" fmla="*/ 346325 w 468624"/>
                  <a:gd name="connsiteY10" fmla="*/ 399728 h 447085"/>
                  <a:gd name="connsiteX11" fmla="*/ 326460 w 468624"/>
                  <a:gd name="connsiteY11" fmla="*/ 281758 h 447085"/>
                  <a:gd name="connsiteX12" fmla="*/ 330185 w 468624"/>
                  <a:gd name="connsiteY12" fmla="*/ 268098 h 447085"/>
                  <a:gd name="connsiteX13" fmla="*/ 415853 w 468624"/>
                  <a:gd name="connsiteY13" fmla="*/ 183656 h 447085"/>
                  <a:gd name="connsiteX14" fmla="*/ 297904 w 468624"/>
                  <a:gd name="connsiteY14" fmla="*/ 167513 h 447085"/>
                  <a:gd name="connsiteX15" fmla="*/ 285488 w 468624"/>
                  <a:gd name="connsiteY15" fmla="*/ 158820 h 447085"/>
                  <a:gd name="connsiteX16" fmla="*/ 234122 w 468624"/>
                  <a:gd name="connsiteY16" fmla="*/ 0 h 447085"/>
                  <a:gd name="connsiteX17" fmla="*/ 249498 w 468624"/>
                  <a:gd name="connsiteY17" fmla="*/ 8389 h 447085"/>
                  <a:gd name="connsiteX18" fmla="*/ 311623 w 468624"/>
                  <a:gd name="connsiteY18" fmla="*/ 137636 h 447085"/>
                  <a:gd name="connsiteX19" fmla="*/ 454509 w 468624"/>
                  <a:gd name="connsiteY19" fmla="*/ 157521 h 447085"/>
                  <a:gd name="connsiteX20" fmla="*/ 468176 w 468624"/>
                  <a:gd name="connsiteY20" fmla="*/ 168706 h 447085"/>
                  <a:gd name="connsiteX21" fmla="*/ 463206 w 468624"/>
                  <a:gd name="connsiteY21" fmla="*/ 186104 h 447085"/>
                  <a:gd name="connsiteX22" fmla="*/ 361322 w 468624"/>
                  <a:gd name="connsiteY22" fmla="*/ 286768 h 447085"/>
                  <a:gd name="connsiteX23" fmla="*/ 384929 w 468624"/>
                  <a:gd name="connsiteY23" fmla="*/ 427201 h 447085"/>
                  <a:gd name="connsiteX24" fmla="*/ 378717 w 468624"/>
                  <a:gd name="connsiteY24" fmla="*/ 443357 h 447085"/>
                  <a:gd name="connsiteX25" fmla="*/ 368777 w 468624"/>
                  <a:gd name="connsiteY25" fmla="*/ 447085 h 447085"/>
                  <a:gd name="connsiteX26" fmla="*/ 361322 w 468624"/>
                  <a:gd name="connsiteY26" fmla="*/ 445842 h 447085"/>
                  <a:gd name="connsiteX27" fmla="*/ 233346 w 468624"/>
                  <a:gd name="connsiteY27" fmla="*/ 378733 h 447085"/>
                  <a:gd name="connsiteX28" fmla="*/ 106612 w 468624"/>
                  <a:gd name="connsiteY28" fmla="*/ 445842 h 447085"/>
                  <a:gd name="connsiteX29" fmla="*/ 89217 w 468624"/>
                  <a:gd name="connsiteY29" fmla="*/ 443357 h 447085"/>
                  <a:gd name="connsiteX30" fmla="*/ 83005 w 468624"/>
                  <a:gd name="connsiteY30" fmla="*/ 427201 h 447085"/>
                  <a:gd name="connsiteX31" fmla="*/ 107854 w 468624"/>
                  <a:gd name="connsiteY31" fmla="*/ 286768 h 447085"/>
                  <a:gd name="connsiteX32" fmla="*/ 4728 w 468624"/>
                  <a:gd name="connsiteY32" fmla="*/ 186104 h 447085"/>
                  <a:gd name="connsiteX33" fmla="*/ 1000 w 468624"/>
                  <a:gd name="connsiteY33" fmla="*/ 168706 h 447085"/>
                  <a:gd name="connsiteX34" fmla="*/ 13425 w 468624"/>
                  <a:gd name="connsiteY34" fmla="*/ 157521 h 447085"/>
                  <a:gd name="connsiteX35" fmla="*/ 156311 w 468624"/>
                  <a:gd name="connsiteY35" fmla="*/ 137636 h 447085"/>
                  <a:gd name="connsiteX36" fmla="*/ 219678 w 468624"/>
                  <a:gd name="connsiteY36" fmla="*/ 8389 h 447085"/>
                  <a:gd name="connsiteX37" fmla="*/ 234122 w 468624"/>
                  <a:gd name="connsiteY37" fmla="*/ 0 h 4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8624" h="447085">
                    <a:moveTo>
                      <a:pt x="232101" y="50784"/>
                    </a:moveTo>
                    <a:lnTo>
                      <a:pt x="179955" y="158820"/>
                    </a:lnTo>
                    <a:cubicBezTo>
                      <a:pt x="177472" y="162546"/>
                      <a:pt x="173747" y="166271"/>
                      <a:pt x="168781" y="167513"/>
                    </a:cubicBezTo>
                    <a:lnTo>
                      <a:pt x="49590" y="183656"/>
                    </a:lnTo>
                    <a:lnTo>
                      <a:pt x="135258" y="268098"/>
                    </a:lnTo>
                    <a:cubicBezTo>
                      <a:pt x="138983" y="271824"/>
                      <a:pt x="140225" y="276791"/>
                      <a:pt x="140225" y="281758"/>
                    </a:cubicBezTo>
                    <a:lnTo>
                      <a:pt x="119118" y="399728"/>
                    </a:lnTo>
                    <a:lnTo>
                      <a:pt x="224651" y="343848"/>
                    </a:lnTo>
                    <a:cubicBezTo>
                      <a:pt x="228376" y="342606"/>
                      <a:pt x="230859" y="342606"/>
                      <a:pt x="232101" y="342606"/>
                    </a:cubicBezTo>
                    <a:cubicBezTo>
                      <a:pt x="235825" y="342606"/>
                      <a:pt x="238309" y="342606"/>
                      <a:pt x="240792" y="343848"/>
                    </a:cubicBezTo>
                    <a:lnTo>
                      <a:pt x="346325" y="399728"/>
                    </a:lnTo>
                    <a:lnTo>
                      <a:pt x="326460" y="281758"/>
                    </a:lnTo>
                    <a:cubicBezTo>
                      <a:pt x="325218" y="276791"/>
                      <a:pt x="326460" y="271824"/>
                      <a:pt x="330185" y="268098"/>
                    </a:cubicBezTo>
                    <a:lnTo>
                      <a:pt x="415853" y="183656"/>
                    </a:lnTo>
                    <a:lnTo>
                      <a:pt x="297904" y="167513"/>
                    </a:lnTo>
                    <a:cubicBezTo>
                      <a:pt x="292938" y="166271"/>
                      <a:pt x="287971" y="162546"/>
                      <a:pt x="285488" y="158820"/>
                    </a:cubicBezTo>
                    <a:close/>
                    <a:moveTo>
                      <a:pt x="234122" y="0"/>
                    </a:moveTo>
                    <a:cubicBezTo>
                      <a:pt x="240180" y="0"/>
                      <a:pt x="246392" y="2796"/>
                      <a:pt x="249498" y="8389"/>
                    </a:cubicBezTo>
                    <a:lnTo>
                      <a:pt x="311623" y="137636"/>
                    </a:lnTo>
                    <a:lnTo>
                      <a:pt x="454509" y="157521"/>
                    </a:lnTo>
                    <a:cubicBezTo>
                      <a:pt x="460721" y="158763"/>
                      <a:pt x="465691" y="163734"/>
                      <a:pt x="468176" y="168706"/>
                    </a:cubicBezTo>
                    <a:cubicBezTo>
                      <a:pt x="469419" y="174919"/>
                      <a:pt x="468176" y="181133"/>
                      <a:pt x="463206" y="186104"/>
                    </a:cubicBezTo>
                    <a:lnTo>
                      <a:pt x="361322" y="286768"/>
                    </a:lnTo>
                    <a:lnTo>
                      <a:pt x="384929" y="427201"/>
                    </a:lnTo>
                    <a:cubicBezTo>
                      <a:pt x="386172" y="433415"/>
                      <a:pt x="383687" y="439629"/>
                      <a:pt x="378717" y="443357"/>
                    </a:cubicBezTo>
                    <a:cubicBezTo>
                      <a:pt x="376232" y="445842"/>
                      <a:pt x="372504" y="447085"/>
                      <a:pt x="368777" y="447085"/>
                    </a:cubicBezTo>
                    <a:cubicBezTo>
                      <a:pt x="366292" y="447085"/>
                      <a:pt x="363807" y="445842"/>
                      <a:pt x="361322" y="445842"/>
                    </a:cubicBezTo>
                    <a:lnTo>
                      <a:pt x="233346" y="378733"/>
                    </a:lnTo>
                    <a:lnTo>
                      <a:pt x="106612" y="445842"/>
                    </a:lnTo>
                    <a:cubicBezTo>
                      <a:pt x="101642" y="447085"/>
                      <a:pt x="94187" y="447085"/>
                      <a:pt x="89217" y="443357"/>
                    </a:cubicBezTo>
                    <a:cubicBezTo>
                      <a:pt x="85490" y="439629"/>
                      <a:pt x="83005" y="433415"/>
                      <a:pt x="83005" y="427201"/>
                    </a:cubicBezTo>
                    <a:lnTo>
                      <a:pt x="107854" y="286768"/>
                    </a:lnTo>
                    <a:lnTo>
                      <a:pt x="4728" y="186104"/>
                    </a:lnTo>
                    <a:cubicBezTo>
                      <a:pt x="1000" y="181133"/>
                      <a:pt x="-1484" y="174919"/>
                      <a:pt x="1000" y="168706"/>
                    </a:cubicBezTo>
                    <a:cubicBezTo>
                      <a:pt x="2243" y="163734"/>
                      <a:pt x="7213" y="158763"/>
                      <a:pt x="13425" y="157521"/>
                    </a:cubicBezTo>
                    <a:lnTo>
                      <a:pt x="156311" y="137636"/>
                    </a:lnTo>
                    <a:lnTo>
                      <a:pt x="219678" y="8389"/>
                    </a:lnTo>
                    <a:cubicBezTo>
                      <a:pt x="222163" y="2796"/>
                      <a:pt x="228065" y="0"/>
                      <a:pt x="234122"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grpSp>
        <p:grpSp>
          <p:nvGrpSpPr>
            <p:cNvPr id="90" name="Group 89">
              <a:extLst>
                <a:ext uri="{FF2B5EF4-FFF2-40B4-BE49-F238E27FC236}">
                  <a16:creationId xmlns:a16="http://schemas.microsoft.com/office/drawing/2014/main" id="{F9DC687B-5D9A-C11F-36FF-69819D479CFF}"/>
                </a:ext>
              </a:extLst>
            </p:cNvPr>
            <p:cNvGrpSpPr/>
            <p:nvPr/>
          </p:nvGrpSpPr>
          <p:grpSpPr>
            <a:xfrm>
              <a:off x="8192330" y="7194478"/>
              <a:ext cx="3067761" cy="5768799"/>
              <a:chOff x="8192330" y="7194478"/>
              <a:chExt cx="3067761" cy="5768799"/>
            </a:xfrm>
            <a:grpFill/>
          </p:grpSpPr>
          <p:sp>
            <p:nvSpPr>
              <p:cNvPr id="123" name="Freeform 81">
                <a:extLst>
                  <a:ext uri="{FF2B5EF4-FFF2-40B4-BE49-F238E27FC236}">
                    <a16:creationId xmlns:a16="http://schemas.microsoft.com/office/drawing/2014/main" id="{378243AC-8A03-4868-8277-1FCF02DB3B19}"/>
                  </a:ext>
                </a:extLst>
              </p:cNvPr>
              <p:cNvSpPr/>
              <p:nvPr/>
            </p:nvSpPr>
            <p:spPr>
              <a:xfrm>
                <a:off x="8642061" y="12346394"/>
                <a:ext cx="472155" cy="347698"/>
              </a:xfrm>
              <a:custGeom>
                <a:avLst/>
                <a:gdLst/>
                <a:ahLst/>
                <a:cxnLst>
                  <a:cxn ang="3cd4">
                    <a:pos x="hc" y="t"/>
                  </a:cxn>
                  <a:cxn ang="cd2">
                    <a:pos x="l" y="vc"/>
                  </a:cxn>
                  <a:cxn ang="cd4">
                    <a:pos x="hc" y="b"/>
                  </a:cxn>
                  <a:cxn ang="0">
                    <a:pos x="r" y="vc"/>
                  </a:cxn>
                </a:cxnLst>
                <a:rect l="l" t="t" r="r" b="b"/>
                <a:pathLst>
                  <a:path w="380" h="280">
                    <a:moveTo>
                      <a:pt x="280" y="280"/>
                    </a:moveTo>
                    <a:lnTo>
                      <a:pt x="0" y="280"/>
                    </a:lnTo>
                    <a:lnTo>
                      <a:pt x="104" y="0"/>
                    </a:lnTo>
                    <a:lnTo>
                      <a:pt x="380" y="0"/>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4" name="Freeform 162">
                <a:extLst>
                  <a:ext uri="{FF2B5EF4-FFF2-40B4-BE49-F238E27FC236}">
                    <a16:creationId xmlns:a16="http://schemas.microsoft.com/office/drawing/2014/main" id="{26EA0F6F-420B-C8A6-2DB6-27D3DEEA65A2}"/>
                  </a:ext>
                </a:extLst>
              </p:cNvPr>
              <p:cNvSpPr/>
              <p:nvPr/>
            </p:nvSpPr>
            <p:spPr>
              <a:xfrm>
                <a:off x="8626291" y="12330193"/>
                <a:ext cx="504607" cy="380100"/>
              </a:xfrm>
              <a:custGeom>
                <a:avLst/>
                <a:gdLst>
                  <a:gd name="connsiteX0" fmla="*/ 156203 w 504607"/>
                  <a:gd name="connsiteY0" fmla="*/ 32402 h 380100"/>
                  <a:gd name="connsiteX1" fmla="*/ 39440 w 504607"/>
                  <a:gd name="connsiteY1" fmla="*/ 347698 h 380100"/>
                  <a:gd name="connsiteX2" fmla="*/ 352464 w 504607"/>
                  <a:gd name="connsiteY2" fmla="*/ 347698 h 380100"/>
                  <a:gd name="connsiteX3" fmla="*/ 465501 w 504607"/>
                  <a:gd name="connsiteY3" fmla="*/ 32402 h 380100"/>
                  <a:gd name="connsiteX4" fmla="*/ 144973 w 504607"/>
                  <a:gd name="connsiteY4" fmla="*/ 0 h 380100"/>
                  <a:gd name="connsiteX5" fmla="*/ 487965 w 504607"/>
                  <a:gd name="connsiteY5" fmla="*/ 0 h 380100"/>
                  <a:gd name="connsiteX6" fmla="*/ 501635 w 504607"/>
                  <a:gd name="connsiteY6" fmla="*/ 7453 h 380100"/>
                  <a:gd name="connsiteX7" fmla="*/ 504120 w 504607"/>
                  <a:gd name="connsiteY7" fmla="*/ 21117 h 380100"/>
                  <a:gd name="connsiteX8" fmla="*/ 378605 w 504607"/>
                  <a:gd name="connsiteY8" fmla="*/ 368921 h 380100"/>
                  <a:gd name="connsiteX9" fmla="*/ 363692 w 504607"/>
                  <a:gd name="connsiteY9" fmla="*/ 380100 h 380100"/>
                  <a:gd name="connsiteX10" fmla="*/ 15729 w 504607"/>
                  <a:gd name="connsiteY10" fmla="*/ 380100 h 380100"/>
                  <a:gd name="connsiteX11" fmla="*/ 2059 w 504607"/>
                  <a:gd name="connsiteY11" fmla="*/ 372647 h 380100"/>
                  <a:gd name="connsiteX12" fmla="*/ 817 w 504607"/>
                  <a:gd name="connsiteY12" fmla="*/ 357741 h 380100"/>
                  <a:gd name="connsiteX13" fmla="*/ 130060 w 504607"/>
                  <a:gd name="connsiteY13" fmla="*/ 11179 h 380100"/>
                  <a:gd name="connsiteX14" fmla="*/ 144973 w 504607"/>
                  <a:gd name="connsiteY14" fmla="*/ 0 h 38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607" h="380100">
                    <a:moveTo>
                      <a:pt x="156203" y="32402"/>
                    </a:moveTo>
                    <a:lnTo>
                      <a:pt x="39440" y="347698"/>
                    </a:lnTo>
                    <a:lnTo>
                      <a:pt x="352464" y="347698"/>
                    </a:lnTo>
                    <a:lnTo>
                      <a:pt x="465501" y="32402"/>
                    </a:lnTo>
                    <a:close/>
                    <a:moveTo>
                      <a:pt x="144973" y="0"/>
                    </a:moveTo>
                    <a:lnTo>
                      <a:pt x="487965" y="0"/>
                    </a:lnTo>
                    <a:cubicBezTo>
                      <a:pt x="492935" y="0"/>
                      <a:pt x="497906" y="2484"/>
                      <a:pt x="501635" y="7453"/>
                    </a:cubicBezTo>
                    <a:cubicBezTo>
                      <a:pt x="504120" y="11179"/>
                      <a:pt x="505363" y="16148"/>
                      <a:pt x="504120" y="21117"/>
                    </a:cubicBezTo>
                    <a:lnTo>
                      <a:pt x="378605" y="368921"/>
                    </a:lnTo>
                    <a:cubicBezTo>
                      <a:pt x="376119" y="376374"/>
                      <a:pt x="371149" y="380100"/>
                      <a:pt x="363692" y="380100"/>
                    </a:cubicBezTo>
                    <a:lnTo>
                      <a:pt x="15729" y="380100"/>
                    </a:lnTo>
                    <a:cubicBezTo>
                      <a:pt x="10759" y="380100"/>
                      <a:pt x="4545" y="377616"/>
                      <a:pt x="2059" y="372647"/>
                    </a:cubicBezTo>
                    <a:cubicBezTo>
                      <a:pt x="-426" y="368921"/>
                      <a:pt x="-426" y="362710"/>
                      <a:pt x="817" y="357741"/>
                    </a:cubicBezTo>
                    <a:lnTo>
                      <a:pt x="130060" y="11179"/>
                    </a:lnTo>
                    <a:cubicBezTo>
                      <a:pt x="132545" y="3726"/>
                      <a:pt x="137516" y="0"/>
                      <a:pt x="144973"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5" name="Freeform 84">
                <a:extLst>
                  <a:ext uri="{FF2B5EF4-FFF2-40B4-BE49-F238E27FC236}">
                    <a16:creationId xmlns:a16="http://schemas.microsoft.com/office/drawing/2014/main" id="{8BAF7AC0-6EF0-9140-AFCA-646F68E17145}"/>
                  </a:ext>
                </a:extLst>
              </p:cNvPr>
              <p:cNvSpPr/>
              <p:nvPr/>
            </p:nvSpPr>
            <p:spPr>
              <a:xfrm>
                <a:off x="8642061" y="12695338"/>
                <a:ext cx="602963" cy="251738"/>
              </a:xfrm>
              <a:custGeom>
                <a:avLst/>
                <a:gdLst/>
                <a:ahLst/>
                <a:cxnLst>
                  <a:cxn ang="3cd4">
                    <a:pos x="hc" y="t"/>
                  </a:cxn>
                  <a:cxn ang="cd2">
                    <a:pos x="l" y="vc"/>
                  </a:cxn>
                  <a:cxn ang="cd4">
                    <a:pos x="hc" y="b"/>
                  </a:cxn>
                  <a:cxn ang="0">
                    <a:pos x="r" y="vc"/>
                  </a:cxn>
                </a:cxnLst>
                <a:rect l="l" t="t" r="r" b="b"/>
                <a:pathLst>
                  <a:path w="485" h="203">
                    <a:moveTo>
                      <a:pt x="0" y="0"/>
                    </a:moveTo>
                    <a:lnTo>
                      <a:pt x="280" y="0"/>
                    </a:lnTo>
                    <a:cubicBezTo>
                      <a:pt x="280" y="0"/>
                      <a:pt x="380" y="75"/>
                      <a:pt x="457" y="112"/>
                    </a:cubicBezTo>
                    <a:cubicBezTo>
                      <a:pt x="474" y="121"/>
                      <a:pt x="485" y="138"/>
                      <a:pt x="485" y="155"/>
                    </a:cubicBezTo>
                    <a:cubicBezTo>
                      <a:pt x="485" y="181"/>
                      <a:pt x="461" y="203"/>
                      <a:pt x="431" y="203"/>
                    </a:cubicBezTo>
                    <a:lnTo>
                      <a:pt x="64" y="203"/>
                    </a:lnTo>
                    <a:cubicBezTo>
                      <a:pt x="29" y="203"/>
                      <a:pt x="0" y="177"/>
                      <a:pt x="0" y="146"/>
                    </a:cubicBezTo>
                    <a:close/>
                  </a:path>
                </a:pathLst>
              </a:custGeom>
              <a:solidFill>
                <a:schemeClr val="tx2">
                  <a:lumMod val="25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6" name="Freeform 163">
                <a:extLst>
                  <a:ext uri="{FF2B5EF4-FFF2-40B4-BE49-F238E27FC236}">
                    <a16:creationId xmlns:a16="http://schemas.microsoft.com/office/drawing/2014/main" id="{A88F7EEF-EFBC-0258-A248-0E33179EB64B}"/>
                  </a:ext>
                </a:extLst>
              </p:cNvPr>
              <p:cNvSpPr/>
              <p:nvPr/>
            </p:nvSpPr>
            <p:spPr>
              <a:xfrm>
                <a:off x="8625865" y="12679137"/>
                <a:ext cx="635354" cy="284140"/>
              </a:xfrm>
              <a:custGeom>
                <a:avLst/>
                <a:gdLst>
                  <a:gd name="connsiteX0" fmla="*/ 32391 w 635354"/>
                  <a:gd name="connsiteY0" fmla="*/ 32402 h 284140"/>
                  <a:gd name="connsiteX1" fmla="*/ 32391 w 635354"/>
                  <a:gd name="connsiteY1" fmla="*/ 197214 h 284140"/>
                  <a:gd name="connsiteX2" fmla="*/ 95788 w 635354"/>
                  <a:gd name="connsiteY2" fmla="*/ 251738 h 284140"/>
                  <a:gd name="connsiteX3" fmla="*/ 551998 w 635354"/>
                  <a:gd name="connsiteY3" fmla="*/ 251738 h 284140"/>
                  <a:gd name="connsiteX4" fmla="*/ 602964 w 635354"/>
                  <a:gd name="connsiteY4" fmla="*/ 208366 h 284140"/>
                  <a:gd name="connsiteX5" fmla="*/ 576859 w 635354"/>
                  <a:gd name="connsiteY5" fmla="*/ 169952 h 284140"/>
                  <a:gd name="connsiteX6" fmla="*/ 359321 w 635354"/>
                  <a:gd name="connsiteY6" fmla="*/ 32402 h 284140"/>
                  <a:gd name="connsiteX7" fmla="*/ 16164 w 635354"/>
                  <a:gd name="connsiteY7" fmla="*/ 0 h 284140"/>
                  <a:gd name="connsiteX8" fmla="*/ 364303 w 635354"/>
                  <a:gd name="connsiteY8" fmla="*/ 0 h 284140"/>
                  <a:gd name="connsiteX9" fmla="*/ 374250 w 635354"/>
                  <a:gd name="connsiteY9" fmla="*/ 3722 h 284140"/>
                  <a:gd name="connsiteX10" fmla="*/ 590593 w 635354"/>
                  <a:gd name="connsiteY10" fmla="*/ 141450 h 284140"/>
                  <a:gd name="connsiteX11" fmla="*/ 635354 w 635354"/>
                  <a:gd name="connsiteY11" fmla="*/ 208452 h 284140"/>
                  <a:gd name="connsiteX12" fmla="*/ 552049 w 635354"/>
                  <a:gd name="connsiteY12" fmla="*/ 284140 h 284140"/>
                  <a:gd name="connsiteX13" fmla="*/ 95738 w 635354"/>
                  <a:gd name="connsiteY13" fmla="*/ 284140 h 284140"/>
                  <a:gd name="connsiteX14" fmla="*/ 0 w 635354"/>
                  <a:gd name="connsiteY14" fmla="*/ 197285 h 284140"/>
                  <a:gd name="connsiteX15" fmla="*/ 0 w 635354"/>
                  <a:gd name="connsiteY15" fmla="*/ 16130 h 284140"/>
                  <a:gd name="connsiteX16" fmla="*/ 16164 w 635354"/>
                  <a:gd name="connsiteY16" fmla="*/ 0 h 28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354" h="284140">
                    <a:moveTo>
                      <a:pt x="32391" y="32402"/>
                    </a:moveTo>
                    <a:lnTo>
                      <a:pt x="32391" y="197214"/>
                    </a:lnTo>
                    <a:cubicBezTo>
                      <a:pt x="32391" y="226954"/>
                      <a:pt x="60982" y="251738"/>
                      <a:pt x="95788" y="251738"/>
                    </a:cubicBezTo>
                    <a:lnTo>
                      <a:pt x="551998" y="251738"/>
                    </a:lnTo>
                    <a:cubicBezTo>
                      <a:pt x="579345" y="251738"/>
                      <a:pt x="602964" y="231911"/>
                      <a:pt x="602964" y="208366"/>
                    </a:cubicBezTo>
                    <a:cubicBezTo>
                      <a:pt x="602964" y="192257"/>
                      <a:pt x="593019" y="178626"/>
                      <a:pt x="576859" y="169952"/>
                    </a:cubicBezTo>
                    <a:cubicBezTo>
                      <a:pt x="489844" y="127819"/>
                      <a:pt x="381696" y="49751"/>
                      <a:pt x="359321" y="32402"/>
                    </a:cubicBezTo>
                    <a:close/>
                    <a:moveTo>
                      <a:pt x="16164" y="0"/>
                    </a:moveTo>
                    <a:lnTo>
                      <a:pt x="364303" y="0"/>
                    </a:lnTo>
                    <a:cubicBezTo>
                      <a:pt x="368033" y="0"/>
                      <a:pt x="371763" y="1241"/>
                      <a:pt x="374250" y="3722"/>
                    </a:cubicBezTo>
                    <a:cubicBezTo>
                      <a:pt x="375493" y="3722"/>
                      <a:pt x="498585" y="95541"/>
                      <a:pt x="590593" y="141450"/>
                    </a:cubicBezTo>
                    <a:cubicBezTo>
                      <a:pt x="617947" y="155098"/>
                      <a:pt x="635354" y="179914"/>
                      <a:pt x="635354" y="208452"/>
                    </a:cubicBezTo>
                    <a:cubicBezTo>
                      <a:pt x="635354" y="249398"/>
                      <a:pt x="598053" y="284140"/>
                      <a:pt x="552049" y="284140"/>
                    </a:cubicBezTo>
                    <a:lnTo>
                      <a:pt x="95738" y="284140"/>
                    </a:lnTo>
                    <a:cubicBezTo>
                      <a:pt x="42274" y="284140"/>
                      <a:pt x="0" y="245676"/>
                      <a:pt x="0" y="197285"/>
                    </a:cubicBezTo>
                    <a:lnTo>
                      <a:pt x="0" y="16130"/>
                    </a:lnTo>
                    <a:cubicBezTo>
                      <a:pt x="0" y="7445"/>
                      <a:pt x="7460" y="0"/>
                      <a:pt x="16164"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7" name="Freeform 87">
                <a:extLst>
                  <a:ext uri="{FF2B5EF4-FFF2-40B4-BE49-F238E27FC236}">
                    <a16:creationId xmlns:a16="http://schemas.microsoft.com/office/drawing/2014/main" id="{6E76FA1B-A7A6-9DA7-EB65-D7A58CFB0FF1}"/>
                  </a:ext>
                </a:extLst>
              </p:cNvPr>
              <p:cNvSpPr/>
              <p:nvPr/>
            </p:nvSpPr>
            <p:spPr>
              <a:xfrm>
                <a:off x="10360007" y="12346394"/>
                <a:ext cx="356296" cy="347698"/>
              </a:xfrm>
              <a:custGeom>
                <a:avLst/>
                <a:gdLst/>
                <a:ahLst/>
                <a:cxnLst>
                  <a:cxn ang="3cd4">
                    <a:pos x="hc" y="t"/>
                  </a:cxn>
                  <a:cxn ang="cd2">
                    <a:pos x="l" y="vc"/>
                  </a:cxn>
                  <a:cxn ang="cd4">
                    <a:pos x="hc" y="b"/>
                  </a:cxn>
                  <a:cxn ang="0">
                    <a:pos x="r" y="vc"/>
                  </a:cxn>
                </a:cxnLst>
                <a:rect l="l" t="t" r="r" b="b"/>
                <a:pathLst>
                  <a:path w="287" h="280">
                    <a:moveTo>
                      <a:pt x="280" y="280"/>
                    </a:moveTo>
                    <a:lnTo>
                      <a:pt x="0" y="280"/>
                    </a:lnTo>
                    <a:lnTo>
                      <a:pt x="11" y="0"/>
                    </a:lnTo>
                    <a:lnTo>
                      <a:pt x="287" y="0"/>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8" name="Freeform 164">
                <a:extLst>
                  <a:ext uri="{FF2B5EF4-FFF2-40B4-BE49-F238E27FC236}">
                    <a16:creationId xmlns:a16="http://schemas.microsoft.com/office/drawing/2014/main" id="{A4C1F53D-D818-EDF9-D350-9F2EB45F7535}"/>
                  </a:ext>
                </a:extLst>
              </p:cNvPr>
              <p:cNvSpPr/>
              <p:nvPr/>
            </p:nvSpPr>
            <p:spPr>
              <a:xfrm>
                <a:off x="10343812" y="12330193"/>
                <a:ext cx="388687" cy="380100"/>
              </a:xfrm>
              <a:custGeom>
                <a:avLst/>
                <a:gdLst>
                  <a:gd name="connsiteX0" fmla="*/ 44806 w 388687"/>
                  <a:gd name="connsiteY0" fmla="*/ 32402 h 380100"/>
                  <a:gd name="connsiteX1" fmla="*/ 33637 w 388687"/>
                  <a:gd name="connsiteY1" fmla="*/ 347698 h 380100"/>
                  <a:gd name="connsiteX2" fmla="*/ 347610 w 388687"/>
                  <a:gd name="connsiteY2" fmla="*/ 347698 h 380100"/>
                  <a:gd name="connsiteX3" fmla="*/ 356297 w 388687"/>
                  <a:gd name="connsiteY3" fmla="*/ 32402 h 380100"/>
                  <a:gd name="connsiteX4" fmla="*/ 29803 w 388687"/>
                  <a:gd name="connsiteY4" fmla="*/ 0 h 380100"/>
                  <a:gd name="connsiteX5" fmla="*/ 372543 w 388687"/>
                  <a:gd name="connsiteY5" fmla="*/ 0 h 380100"/>
                  <a:gd name="connsiteX6" fmla="*/ 383720 w 388687"/>
                  <a:gd name="connsiteY6" fmla="*/ 4969 h 380100"/>
                  <a:gd name="connsiteX7" fmla="*/ 388687 w 388687"/>
                  <a:gd name="connsiteY7" fmla="*/ 16148 h 380100"/>
                  <a:gd name="connsiteX8" fmla="*/ 381236 w 388687"/>
                  <a:gd name="connsiteY8" fmla="*/ 363952 h 380100"/>
                  <a:gd name="connsiteX9" fmla="*/ 363851 w 388687"/>
                  <a:gd name="connsiteY9" fmla="*/ 380100 h 380100"/>
                  <a:gd name="connsiteX10" fmla="*/ 16144 w 388687"/>
                  <a:gd name="connsiteY10" fmla="*/ 380100 h 380100"/>
                  <a:gd name="connsiteX11" fmla="*/ 4967 w 388687"/>
                  <a:gd name="connsiteY11" fmla="*/ 375131 h 380100"/>
                  <a:gd name="connsiteX12" fmla="*/ 0 w 388687"/>
                  <a:gd name="connsiteY12" fmla="*/ 362710 h 380100"/>
                  <a:gd name="connsiteX13" fmla="*/ 13660 w 388687"/>
                  <a:gd name="connsiteY13" fmla="*/ 14906 h 380100"/>
                  <a:gd name="connsiteX14" fmla="*/ 29803 w 388687"/>
                  <a:gd name="connsiteY14" fmla="*/ 0 h 38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687" h="380100">
                    <a:moveTo>
                      <a:pt x="44806" y="32402"/>
                    </a:moveTo>
                    <a:lnTo>
                      <a:pt x="33637" y="347698"/>
                    </a:lnTo>
                    <a:lnTo>
                      <a:pt x="347610" y="347698"/>
                    </a:lnTo>
                    <a:lnTo>
                      <a:pt x="356297" y="32402"/>
                    </a:lnTo>
                    <a:close/>
                    <a:moveTo>
                      <a:pt x="29803" y="0"/>
                    </a:moveTo>
                    <a:lnTo>
                      <a:pt x="372543" y="0"/>
                    </a:lnTo>
                    <a:cubicBezTo>
                      <a:pt x="376269" y="0"/>
                      <a:pt x="381236" y="1242"/>
                      <a:pt x="383720" y="4969"/>
                    </a:cubicBezTo>
                    <a:cubicBezTo>
                      <a:pt x="387445" y="7453"/>
                      <a:pt x="388687" y="12422"/>
                      <a:pt x="388687" y="16148"/>
                    </a:cubicBezTo>
                    <a:lnTo>
                      <a:pt x="381236" y="363952"/>
                    </a:lnTo>
                    <a:cubicBezTo>
                      <a:pt x="379994" y="372647"/>
                      <a:pt x="372543" y="380100"/>
                      <a:pt x="363851" y="380100"/>
                    </a:cubicBezTo>
                    <a:lnTo>
                      <a:pt x="16144" y="380100"/>
                    </a:lnTo>
                    <a:cubicBezTo>
                      <a:pt x="12418" y="380100"/>
                      <a:pt x="7451" y="378858"/>
                      <a:pt x="4967" y="375131"/>
                    </a:cubicBezTo>
                    <a:cubicBezTo>
                      <a:pt x="1242" y="372647"/>
                      <a:pt x="0" y="367678"/>
                      <a:pt x="0" y="362710"/>
                    </a:cubicBezTo>
                    <a:lnTo>
                      <a:pt x="13660" y="14906"/>
                    </a:lnTo>
                    <a:cubicBezTo>
                      <a:pt x="13660" y="7453"/>
                      <a:pt x="21111" y="0"/>
                      <a:pt x="29803"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9" name="Freeform 90">
                <a:extLst>
                  <a:ext uri="{FF2B5EF4-FFF2-40B4-BE49-F238E27FC236}">
                    <a16:creationId xmlns:a16="http://schemas.microsoft.com/office/drawing/2014/main" id="{C93F8597-C6B3-78D7-3C65-4C61D2E95F3B}"/>
                  </a:ext>
                </a:extLst>
              </p:cNvPr>
              <p:cNvSpPr/>
              <p:nvPr/>
            </p:nvSpPr>
            <p:spPr>
              <a:xfrm>
                <a:off x="10360007" y="12695338"/>
                <a:ext cx="602963" cy="251738"/>
              </a:xfrm>
              <a:custGeom>
                <a:avLst/>
                <a:gdLst/>
                <a:ahLst/>
                <a:cxnLst>
                  <a:cxn ang="3cd4">
                    <a:pos x="hc" y="t"/>
                  </a:cxn>
                  <a:cxn ang="cd2">
                    <a:pos x="l" y="vc"/>
                  </a:cxn>
                  <a:cxn ang="cd4">
                    <a:pos x="hc" y="b"/>
                  </a:cxn>
                  <a:cxn ang="0">
                    <a:pos x="r" y="vc"/>
                  </a:cxn>
                </a:cxnLst>
                <a:rect l="l" t="t" r="r" b="b"/>
                <a:pathLst>
                  <a:path w="485" h="203">
                    <a:moveTo>
                      <a:pt x="0" y="0"/>
                    </a:moveTo>
                    <a:lnTo>
                      <a:pt x="280" y="0"/>
                    </a:lnTo>
                    <a:cubicBezTo>
                      <a:pt x="280" y="0"/>
                      <a:pt x="380" y="75"/>
                      <a:pt x="457" y="112"/>
                    </a:cubicBezTo>
                    <a:cubicBezTo>
                      <a:pt x="475" y="121"/>
                      <a:pt x="485" y="138"/>
                      <a:pt x="485" y="155"/>
                    </a:cubicBezTo>
                    <a:cubicBezTo>
                      <a:pt x="485" y="181"/>
                      <a:pt x="461" y="203"/>
                      <a:pt x="431" y="203"/>
                    </a:cubicBezTo>
                    <a:lnTo>
                      <a:pt x="64" y="203"/>
                    </a:lnTo>
                    <a:cubicBezTo>
                      <a:pt x="29" y="203"/>
                      <a:pt x="0" y="177"/>
                      <a:pt x="0" y="146"/>
                    </a:cubicBezTo>
                    <a:close/>
                  </a:path>
                </a:pathLst>
              </a:custGeom>
              <a:solidFill>
                <a:schemeClr val="tx2">
                  <a:lumMod val="25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0" name="Freeform 165">
                <a:extLst>
                  <a:ext uri="{FF2B5EF4-FFF2-40B4-BE49-F238E27FC236}">
                    <a16:creationId xmlns:a16="http://schemas.microsoft.com/office/drawing/2014/main" id="{4E2923FD-19A4-FFD0-04C5-E451E74F395A}"/>
                  </a:ext>
                </a:extLst>
              </p:cNvPr>
              <p:cNvSpPr/>
              <p:nvPr/>
            </p:nvSpPr>
            <p:spPr>
              <a:xfrm>
                <a:off x="10343812" y="12679137"/>
                <a:ext cx="636600" cy="284140"/>
              </a:xfrm>
              <a:custGeom>
                <a:avLst/>
                <a:gdLst>
                  <a:gd name="connsiteX0" fmla="*/ 33637 w 636600"/>
                  <a:gd name="connsiteY0" fmla="*/ 32402 h 284140"/>
                  <a:gd name="connsiteX1" fmla="*/ 33637 w 636600"/>
                  <a:gd name="connsiteY1" fmla="*/ 197214 h 284140"/>
                  <a:gd name="connsiteX2" fmla="*/ 95791 w 636600"/>
                  <a:gd name="connsiteY2" fmla="*/ 251738 h 284140"/>
                  <a:gd name="connsiteX3" fmla="*/ 551998 w 636600"/>
                  <a:gd name="connsiteY3" fmla="*/ 251738 h 284140"/>
                  <a:gd name="connsiteX4" fmla="*/ 602964 w 636600"/>
                  <a:gd name="connsiteY4" fmla="*/ 208366 h 284140"/>
                  <a:gd name="connsiteX5" fmla="*/ 578103 w 636600"/>
                  <a:gd name="connsiteY5" fmla="*/ 169952 h 284140"/>
                  <a:gd name="connsiteX6" fmla="*/ 359322 w 636600"/>
                  <a:gd name="connsiteY6" fmla="*/ 32402 h 284140"/>
                  <a:gd name="connsiteX7" fmla="*/ 16164 w 636600"/>
                  <a:gd name="connsiteY7" fmla="*/ 0 h 284140"/>
                  <a:gd name="connsiteX8" fmla="*/ 364304 w 636600"/>
                  <a:gd name="connsiteY8" fmla="*/ 0 h 284140"/>
                  <a:gd name="connsiteX9" fmla="*/ 374251 w 636600"/>
                  <a:gd name="connsiteY9" fmla="*/ 3722 h 284140"/>
                  <a:gd name="connsiteX10" fmla="*/ 591839 w 636600"/>
                  <a:gd name="connsiteY10" fmla="*/ 141450 h 284140"/>
                  <a:gd name="connsiteX11" fmla="*/ 636600 w 636600"/>
                  <a:gd name="connsiteY11" fmla="*/ 208452 h 284140"/>
                  <a:gd name="connsiteX12" fmla="*/ 552052 w 636600"/>
                  <a:gd name="connsiteY12" fmla="*/ 284140 h 284140"/>
                  <a:gd name="connsiteX13" fmla="*/ 95739 w 636600"/>
                  <a:gd name="connsiteY13" fmla="*/ 284140 h 284140"/>
                  <a:gd name="connsiteX14" fmla="*/ 0 w 636600"/>
                  <a:gd name="connsiteY14" fmla="*/ 197285 h 284140"/>
                  <a:gd name="connsiteX15" fmla="*/ 0 w 636600"/>
                  <a:gd name="connsiteY15" fmla="*/ 16130 h 284140"/>
                  <a:gd name="connsiteX16" fmla="*/ 16164 w 636600"/>
                  <a:gd name="connsiteY16" fmla="*/ 0 h 28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600" h="284140">
                    <a:moveTo>
                      <a:pt x="33637" y="32402"/>
                    </a:moveTo>
                    <a:lnTo>
                      <a:pt x="33637" y="197214"/>
                    </a:lnTo>
                    <a:cubicBezTo>
                      <a:pt x="33637" y="226954"/>
                      <a:pt x="60985" y="251738"/>
                      <a:pt x="95791" y="251738"/>
                    </a:cubicBezTo>
                    <a:lnTo>
                      <a:pt x="551998" y="251738"/>
                    </a:lnTo>
                    <a:cubicBezTo>
                      <a:pt x="580589" y="251738"/>
                      <a:pt x="602964" y="231911"/>
                      <a:pt x="602964" y="208366"/>
                    </a:cubicBezTo>
                    <a:cubicBezTo>
                      <a:pt x="602964" y="192257"/>
                      <a:pt x="593019" y="178626"/>
                      <a:pt x="578103" y="169952"/>
                    </a:cubicBezTo>
                    <a:cubicBezTo>
                      <a:pt x="491088" y="127819"/>
                      <a:pt x="382940" y="49751"/>
                      <a:pt x="359322" y="32402"/>
                    </a:cubicBezTo>
                    <a:close/>
                    <a:moveTo>
                      <a:pt x="16164" y="0"/>
                    </a:moveTo>
                    <a:lnTo>
                      <a:pt x="364304" y="0"/>
                    </a:lnTo>
                    <a:cubicBezTo>
                      <a:pt x="368034" y="0"/>
                      <a:pt x="371764" y="1241"/>
                      <a:pt x="374251" y="3722"/>
                    </a:cubicBezTo>
                    <a:cubicBezTo>
                      <a:pt x="375495" y="3722"/>
                      <a:pt x="498587" y="95541"/>
                      <a:pt x="591839" y="141450"/>
                    </a:cubicBezTo>
                    <a:cubicBezTo>
                      <a:pt x="619193" y="155098"/>
                      <a:pt x="636600" y="179914"/>
                      <a:pt x="636600" y="208452"/>
                    </a:cubicBezTo>
                    <a:cubicBezTo>
                      <a:pt x="636600" y="249398"/>
                      <a:pt x="598056" y="284140"/>
                      <a:pt x="552052" y="284140"/>
                    </a:cubicBezTo>
                    <a:lnTo>
                      <a:pt x="95739" y="284140"/>
                    </a:lnTo>
                    <a:cubicBezTo>
                      <a:pt x="43518" y="284140"/>
                      <a:pt x="0" y="245676"/>
                      <a:pt x="0" y="197285"/>
                    </a:cubicBezTo>
                    <a:lnTo>
                      <a:pt x="0" y="16130"/>
                    </a:lnTo>
                    <a:cubicBezTo>
                      <a:pt x="0" y="7445"/>
                      <a:pt x="7460" y="0"/>
                      <a:pt x="16164"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1" name="Freeform 93">
                <a:extLst>
                  <a:ext uri="{FF2B5EF4-FFF2-40B4-BE49-F238E27FC236}">
                    <a16:creationId xmlns:a16="http://schemas.microsoft.com/office/drawing/2014/main" id="{50E97C10-C563-7514-B143-D1FB12815E10}"/>
                  </a:ext>
                </a:extLst>
              </p:cNvPr>
              <p:cNvSpPr/>
              <p:nvPr/>
            </p:nvSpPr>
            <p:spPr>
              <a:xfrm>
                <a:off x="8599704" y="9816548"/>
                <a:ext cx="2173907" cy="2756656"/>
              </a:xfrm>
              <a:custGeom>
                <a:avLst/>
                <a:gdLst/>
                <a:ahLst/>
                <a:cxnLst>
                  <a:cxn ang="3cd4">
                    <a:pos x="hc" y="t"/>
                  </a:cxn>
                  <a:cxn ang="cd2">
                    <a:pos x="l" y="vc"/>
                  </a:cxn>
                  <a:cxn ang="cd4">
                    <a:pos x="hc" y="b"/>
                  </a:cxn>
                  <a:cxn ang="0">
                    <a:pos x="r" y="vc"/>
                  </a:cxn>
                </a:cxnLst>
                <a:rect l="l" t="t" r="r" b="b"/>
                <a:pathLst>
                  <a:path w="1746" h="2213">
                    <a:moveTo>
                      <a:pt x="253" y="173"/>
                    </a:moveTo>
                    <a:cubicBezTo>
                      <a:pt x="253" y="173"/>
                      <a:pt x="227" y="321"/>
                      <a:pt x="236" y="420"/>
                    </a:cubicBezTo>
                    <a:cubicBezTo>
                      <a:pt x="245" y="519"/>
                      <a:pt x="353" y="756"/>
                      <a:pt x="353" y="756"/>
                    </a:cubicBezTo>
                    <a:lnTo>
                      <a:pt x="353" y="1181"/>
                    </a:lnTo>
                    <a:cubicBezTo>
                      <a:pt x="353" y="1270"/>
                      <a:pt x="337" y="1357"/>
                      <a:pt x="304" y="1440"/>
                    </a:cubicBezTo>
                    <a:lnTo>
                      <a:pt x="0" y="2213"/>
                    </a:lnTo>
                    <a:lnTo>
                      <a:pt x="398" y="2213"/>
                    </a:lnTo>
                    <a:lnTo>
                      <a:pt x="798" y="1425"/>
                    </a:lnTo>
                    <a:cubicBezTo>
                      <a:pt x="816" y="1389"/>
                      <a:pt x="830" y="1351"/>
                      <a:pt x="838" y="1311"/>
                    </a:cubicBezTo>
                    <a:lnTo>
                      <a:pt x="938" y="819"/>
                    </a:lnTo>
                    <a:lnTo>
                      <a:pt x="1207" y="1290"/>
                    </a:lnTo>
                    <a:cubicBezTo>
                      <a:pt x="1235" y="1337"/>
                      <a:pt x="1252" y="1389"/>
                      <a:pt x="1259" y="1442"/>
                    </a:cubicBezTo>
                    <a:lnTo>
                      <a:pt x="1361" y="2213"/>
                    </a:lnTo>
                    <a:lnTo>
                      <a:pt x="1746" y="2213"/>
                    </a:lnTo>
                    <a:lnTo>
                      <a:pt x="1667" y="1026"/>
                    </a:lnTo>
                    <a:cubicBezTo>
                      <a:pt x="1663" y="963"/>
                      <a:pt x="1643" y="903"/>
                      <a:pt x="1609" y="850"/>
                    </a:cubicBezTo>
                    <a:lnTo>
                      <a:pt x="1074" y="0"/>
                    </a:lnTo>
                    <a:close/>
                  </a:path>
                </a:pathLst>
              </a:custGeom>
              <a:solidFill>
                <a:schemeClr val="tx1">
                  <a:lumMod val="75000"/>
                  <a:lumOff val="25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2" name="Freeform 166">
                <a:extLst>
                  <a:ext uri="{FF2B5EF4-FFF2-40B4-BE49-F238E27FC236}">
                    <a16:creationId xmlns:a16="http://schemas.microsoft.com/office/drawing/2014/main" id="{CCA6B6A4-8852-B11F-51C2-B857BD537A77}"/>
                  </a:ext>
                </a:extLst>
              </p:cNvPr>
              <p:cNvSpPr/>
              <p:nvPr/>
            </p:nvSpPr>
            <p:spPr>
              <a:xfrm>
                <a:off x="8581773" y="9800105"/>
                <a:ext cx="2206787" cy="2789302"/>
              </a:xfrm>
              <a:custGeom>
                <a:avLst/>
                <a:gdLst>
                  <a:gd name="connsiteX0" fmla="*/ 1347673 w 2206787"/>
                  <a:gd name="connsiteY0" fmla="*/ 35136 h 2789302"/>
                  <a:gd name="connsiteX1" fmla="*/ 347887 w 2206787"/>
                  <a:gd name="connsiteY1" fmla="*/ 245652 h 2789302"/>
                  <a:gd name="connsiteX2" fmla="*/ 327966 w 2206787"/>
                  <a:gd name="connsiteY2" fmla="*/ 537137 h 2789302"/>
                  <a:gd name="connsiteX3" fmla="*/ 472393 w 2206787"/>
                  <a:gd name="connsiteY3" fmla="*/ 951941 h 2789302"/>
                  <a:gd name="connsiteX4" fmla="*/ 473638 w 2206787"/>
                  <a:gd name="connsiteY4" fmla="*/ 958169 h 2789302"/>
                  <a:gd name="connsiteX5" fmla="*/ 473638 w 2206787"/>
                  <a:gd name="connsiteY5" fmla="*/ 1487574 h 2789302"/>
                  <a:gd name="connsiteX6" fmla="*/ 411385 w 2206787"/>
                  <a:gd name="connsiteY6" fmla="*/ 1816428 h 2789302"/>
                  <a:gd name="connsiteX7" fmla="*/ 41601 w 2206787"/>
                  <a:gd name="connsiteY7" fmla="*/ 2756901 h 2789302"/>
                  <a:gd name="connsiteX8" fmla="*/ 504765 w 2206787"/>
                  <a:gd name="connsiteY8" fmla="*/ 2756901 h 2789302"/>
                  <a:gd name="connsiteX9" fmla="*/ 996565 w 2206787"/>
                  <a:gd name="connsiteY9" fmla="*/ 1784041 h 2789302"/>
                  <a:gd name="connsiteX10" fmla="*/ 1046368 w 2206787"/>
                  <a:gd name="connsiteY10" fmla="*/ 1645773 h 2789302"/>
                  <a:gd name="connsiteX11" fmla="*/ 1170874 w 2206787"/>
                  <a:gd name="connsiteY11" fmla="*/ 1034155 h 2789302"/>
                  <a:gd name="connsiteX12" fmla="*/ 1183325 w 2206787"/>
                  <a:gd name="connsiteY12" fmla="*/ 1021698 h 2789302"/>
                  <a:gd name="connsiteX13" fmla="*/ 1199511 w 2206787"/>
                  <a:gd name="connsiteY13" fmla="*/ 1029172 h 2789302"/>
                  <a:gd name="connsiteX14" fmla="*/ 1535678 w 2206787"/>
                  <a:gd name="connsiteY14" fmla="*/ 1614632 h 2789302"/>
                  <a:gd name="connsiteX15" fmla="*/ 1601667 w 2206787"/>
                  <a:gd name="connsiteY15" fmla="*/ 1811446 h 2789302"/>
                  <a:gd name="connsiteX16" fmla="*/ 1726173 w 2206787"/>
                  <a:gd name="connsiteY16" fmla="*/ 2756901 h 2789302"/>
                  <a:gd name="connsiteX17" fmla="*/ 2174396 w 2206787"/>
                  <a:gd name="connsiteY17" fmla="*/ 2756901 h 2789302"/>
                  <a:gd name="connsiteX18" fmla="*/ 2078526 w 2206787"/>
                  <a:gd name="connsiteY18" fmla="*/ 1296989 h 2789302"/>
                  <a:gd name="connsiteX19" fmla="*/ 2007557 w 2206787"/>
                  <a:gd name="connsiteY19" fmla="*/ 1083981 h 2789302"/>
                  <a:gd name="connsiteX20" fmla="*/ 1351411 w 2206787"/>
                  <a:gd name="connsiteY20" fmla="*/ 241 h 2789302"/>
                  <a:gd name="connsiteX21" fmla="*/ 1367597 w 2206787"/>
                  <a:gd name="connsiteY21" fmla="*/ 7715 h 2789302"/>
                  <a:gd name="connsiteX22" fmla="*/ 2033720 w 2206787"/>
                  <a:gd name="connsiteY22" fmla="*/ 1066537 h 2789302"/>
                  <a:gd name="connsiteX23" fmla="*/ 2108425 w 2206787"/>
                  <a:gd name="connsiteY23" fmla="*/ 1294495 h 2789302"/>
                  <a:gd name="connsiteX24" fmla="*/ 2206787 w 2206787"/>
                  <a:gd name="connsiteY24" fmla="*/ 2771862 h 2789302"/>
                  <a:gd name="connsiteX25" fmla="*/ 2203052 w 2206787"/>
                  <a:gd name="connsiteY25" fmla="*/ 2784319 h 2789302"/>
                  <a:gd name="connsiteX26" fmla="*/ 2190601 w 2206787"/>
                  <a:gd name="connsiteY26" fmla="*/ 2789302 h 2789302"/>
                  <a:gd name="connsiteX27" fmla="*/ 1711242 w 2206787"/>
                  <a:gd name="connsiteY27" fmla="*/ 2789302 h 2789302"/>
                  <a:gd name="connsiteX28" fmla="*/ 1695056 w 2206787"/>
                  <a:gd name="connsiteY28" fmla="*/ 2775600 h 2789302"/>
                  <a:gd name="connsiteX29" fmla="*/ 1568057 w 2206787"/>
                  <a:gd name="connsiteY29" fmla="*/ 1815186 h 2789302"/>
                  <a:gd name="connsiteX30" fmla="*/ 1505802 w 2206787"/>
                  <a:gd name="connsiteY30" fmla="*/ 1630826 h 2789302"/>
                  <a:gd name="connsiteX31" fmla="*/ 1192040 w 2206787"/>
                  <a:gd name="connsiteY31" fmla="*/ 1082730 h 2789302"/>
                  <a:gd name="connsiteX32" fmla="*/ 1075001 w 2206787"/>
                  <a:gd name="connsiteY32" fmla="*/ 1652003 h 2789302"/>
                  <a:gd name="connsiteX33" fmla="*/ 1025198 w 2206787"/>
                  <a:gd name="connsiteY33" fmla="*/ 1798992 h 2789302"/>
                  <a:gd name="connsiteX34" fmla="*/ 527163 w 2206787"/>
                  <a:gd name="connsiteY34" fmla="*/ 2780582 h 2789302"/>
                  <a:gd name="connsiteX35" fmla="*/ 512221 w 2206787"/>
                  <a:gd name="connsiteY35" fmla="*/ 2789302 h 2789302"/>
                  <a:gd name="connsiteX36" fmla="*/ 15431 w 2206787"/>
                  <a:gd name="connsiteY36" fmla="*/ 2789302 h 2789302"/>
                  <a:gd name="connsiteX37" fmla="*/ 2980 w 2206787"/>
                  <a:gd name="connsiteY37" fmla="*/ 2781828 h 2789302"/>
                  <a:gd name="connsiteX38" fmla="*/ 1735 w 2206787"/>
                  <a:gd name="connsiteY38" fmla="*/ 2766880 h 2789302"/>
                  <a:gd name="connsiteX39" fmla="*/ 380242 w 2206787"/>
                  <a:gd name="connsiteY39" fmla="*/ 1803975 h 2789302"/>
                  <a:gd name="connsiteX40" fmla="*/ 440006 w 2206787"/>
                  <a:gd name="connsiteY40" fmla="*/ 1487574 h 2789302"/>
                  <a:gd name="connsiteX41" fmla="*/ 440006 w 2206787"/>
                  <a:gd name="connsiteY41" fmla="*/ 961900 h 2789302"/>
                  <a:gd name="connsiteX42" fmla="*/ 294331 w 2206787"/>
                  <a:gd name="connsiteY42" fmla="*/ 540863 h 2789302"/>
                  <a:gd name="connsiteX43" fmla="*/ 315497 w 2206787"/>
                  <a:gd name="connsiteY43" fmla="*/ 229445 h 2789302"/>
                  <a:gd name="connsiteX44" fmla="*/ 329193 w 2206787"/>
                  <a:gd name="connsiteY44" fmla="*/ 215742 h 278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06787" h="2789302">
                    <a:moveTo>
                      <a:pt x="1347673" y="35136"/>
                    </a:moveTo>
                    <a:lnTo>
                      <a:pt x="347887" y="245652"/>
                    </a:lnTo>
                    <a:cubicBezTo>
                      <a:pt x="340416" y="285513"/>
                      <a:pt x="318005" y="434993"/>
                      <a:pt x="327966" y="537137"/>
                    </a:cubicBezTo>
                    <a:cubicBezTo>
                      <a:pt x="339171" y="656720"/>
                      <a:pt x="471148" y="949450"/>
                      <a:pt x="472393" y="951941"/>
                    </a:cubicBezTo>
                    <a:cubicBezTo>
                      <a:pt x="473638" y="953187"/>
                      <a:pt x="473638" y="955678"/>
                      <a:pt x="473638" y="958169"/>
                    </a:cubicBezTo>
                    <a:lnTo>
                      <a:pt x="473638" y="1487574"/>
                    </a:lnTo>
                    <a:cubicBezTo>
                      <a:pt x="473638" y="1600929"/>
                      <a:pt x="453717" y="1710547"/>
                      <a:pt x="411385" y="1816428"/>
                    </a:cubicBezTo>
                    <a:lnTo>
                      <a:pt x="41601" y="2756901"/>
                    </a:lnTo>
                    <a:lnTo>
                      <a:pt x="504765" y="2756901"/>
                    </a:lnTo>
                    <a:lnTo>
                      <a:pt x="996565" y="1784041"/>
                    </a:lnTo>
                    <a:cubicBezTo>
                      <a:pt x="1018976" y="1740443"/>
                      <a:pt x="1035162" y="1694354"/>
                      <a:pt x="1046368" y="1645773"/>
                    </a:cubicBezTo>
                    <a:lnTo>
                      <a:pt x="1170874" y="1034155"/>
                    </a:lnTo>
                    <a:cubicBezTo>
                      <a:pt x="1172119" y="1027926"/>
                      <a:pt x="1177100" y="1021698"/>
                      <a:pt x="1183325" y="1021698"/>
                    </a:cubicBezTo>
                    <a:cubicBezTo>
                      <a:pt x="1190795" y="1020452"/>
                      <a:pt x="1197021" y="1022944"/>
                      <a:pt x="1199511" y="1029172"/>
                    </a:cubicBezTo>
                    <a:lnTo>
                      <a:pt x="1535678" y="1614632"/>
                    </a:lnTo>
                    <a:cubicBezTo>
                      <a:pt x="1570540" y="1675669"/>
                      <a:pt x="1591706" y="1741689"/>
                      <a:pt x="1601667" y="1811446"/>
                    </a:cubicBezTo>
                    <a:lnTo>
                      <a:pt x="1726173" y="2756901"/>
                    </a:lnTo>
                    <a:lnTo>
                      <a:pt x="2174396" y="2756901"/>
                    </a:lnTo>
                    <a:lnTo>
                      <a:pt x="2078526" y="1296989"/>
                    </a:lnTo>
                    <a:cubicBezTo>
                      <a:pt x="2072301" y="1221003"/>
                      <a:pt x="2048645" y="1147510"/>
                      <a:pt x="2007557" y="1083981"/>
                    </a:cubicBezTo>
                    <a:close/>
                    <a:moveTo>
                      <a:pt x="1351411" y="241"/>
                    </a:moveTo>
                    <a:cubicBezTo>
                      <a:pt x="1357637" y="-1005"/>
                      <a:pt x="1365107" y="2732"/>
                      <a:pt x="1367597" y="7715"/>
                    </a:cubicBezTo>
                    <a:lnTo>
                      <a:pt x="2033720" y="1066537"/>
                    </a:lnTo>
                    <a:cubicBezTo>
                      <a:pt x="2077298" y="1133803"/>
                      <a:pt x="2103445" y="1213526"/>
                      <a:pt x="2108425" y="1294495"/>
                    </a:cubicBezTo>
                    <a:lnTo>
                      <a:pt x="2206787" y="2771862"/>
                    </a:lnTo>
                    <a:cubicBezTo>
                      <a:pt x="2206787" y="2776845"/>
                      <a:pt x="2205542" y="2781828"/>
                      <a:pt x="2203052" y="2784319"/>
                    </a:cubicBezTo>
                    <a:cubicBezTo>
                      <a:pt x="2199317" y="2786811"/>
                      <a:pt x="2195581" y="2789302"/>
                      <a:pt x="2190601" y="2789302"/>
                    </a:cubicBezTo>
                    <a:lnTo>
                      <a:pt x="1711242" y="2789302"/>
                    </a:lnTo>
                    <a:cubicBezTo>
                      <a:pt x="1702526" y="2789302"/>
                      <a:pt x="1696301" y="2783074"/>
                      <a:pt x="1695056" y="2775600"/>
                    </a:cubicBezTo>
                    <a:lnTo>
                      <a:pt x="1568057" y="1815186"/>
                    </a:lnTo>
                    <a:cubicBezTo>
                      <a:pt x="1560586" y="1750411"/>
                      <a:pt x="1538174" y="1688127"/>
                      <a:pt x="1505802" y="1630826"/>
                    </a:cubicBezTo>
                    <a:lnTo>
                      <a:pt x="1192040" y="1082730"/>
                    </a:lnTo>
                    <a:lnTo>
                      <a:pt x="1075001" y="1652003"/>
                    </a:lnTo>
                    <a:cubicBezTo>
                      <a:pt x="1066286" y="1703076"/>
                      <a:pt x="1047609" y="1752902"/>
                      <a:pt x="1025198" y="1798992"/>
                    </a:cubicBezTo>
                    <a:lnTo>
                      <a:pt x="527163" y="2780582"/>
                    </a:lnTo>
                    <a:cubicBezTo>
                      <a:pt x="524672" y="2785565"/>
                      <a:pt x="518447" y="2789302"/>
                      <a:pt x="512221" y="2789302"/>
                    </a:cubicBezTo>
                    <a:lnTo>
                      <a:pt x="15431" y="2789302"/>
                    </a:lnTo>
                    <a:cubicBezTo>
                      <a:pt x="10451" y="2789302"/>
                      <a:pt x="5470" y="2786811"/>
                      <a:pt x="2980" y="2781828"/>
                    </a:cubicBezTo>
                    <a:cubicBezTo>
                      <a:pt x="-755" y="2776845"/>
                      <a:pt x="-755" y="2771862"/>
                      <a:pt x="1735" y="2766880"/>
                    </a:cubicBezTo>
                    <a:lnTo>
                      <a:pt x="380242" y="1803975"/>
                    </a:lnTo>
                    <a:cubicBezTo>
                      <a:pt x="420085" y="1701830"/>
                      <a:pt x="440006" y="1595948"/>
                      <a:pt x="440006" y="1487574"/>
                    </a:cubicBezTo>
                    <a:lnTo>
                      <a:pt x="440006" y="961900"/>
                    </a:lnTo>
                    <a:cubicBezTo>
                      <a:pt x="425065" y="928267"/>
                      <a:pt x="304292" y="659202"/>
                      <a:pt x="294331" y="540863"/>
                    </a:cubicBezTo>
                    <a:cubicBezTo>
                      <a:pt x="281880" y="417541"/>
                      <a:pt x="314252" y="236919"/>
                      <a:pt x="315497" y="229445"/>
                    </a:cubicBezTo>
                    <a:cubicBezTo>
                      <a:pt x="316743" y="221971"/>
                      <a:pt x="321723" y="218234"/>
                      <a:pt x="329193" y="215742"/>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3" name="Freeform 96">
                <a:extLst>
                  <a:ext uri="{FF2B5EF4-FFF2-40B4-BE49-F238E27FC236}">
                    <a16:creationId xmlns:a16="http://schemas.microsoft.com/office/drawing/2014/main" id="{FAE94B3F-3A58-D0AF-76DB-B1FF911F11B4}"/>
                  </a:ext>
                </a:extLst>
              </p:cNvPr>
              <p:cNvSpPr/>
              <p:nvPr/>
            </p:nvSpPr>
            <p:spPr>
              <a:xfrm>
                <a:off x="8360512" y="8167787"/>
                <a:ext cx="1575923" cy="1866852"/>
              </a:xfrm>
              <a:custGeom>
                <a:avLst/>
                <a:gdLst/>
                <a:ahLst/>
                <a:cxnLst>
                  <a:cxn ang="3cd4">
                    <a:pos x="hc" y="t"/>
                  </a:cxn>
                  <a:cxn ang="cd2">
                    <a:pos x="l" y="vc"/>
                  </a:cxn>
                  <a:cxn ang="cd4">
                    <a:pos x="hc" y="b"/>
                  </a:cxn>
                  <a:cxn ang="0">
                    <a:pos x="r" y="vc"/>
                  </a:cxn>
                </a:cxnLst>
                <a:rect l="l" t="t" r="r" b="b"/>
                <a:pathLst>
                  <a:path w="1266" h="1499">
                    <a:moveTo>
                      <a:pt x="274" y="151"/>
                    </a:moveTo>
                    <a:cubicBezTo>
                      <a:pt x="274" y="151"/>
                      <a:pt x="88" y="244"/>
                      <a:pt x="25" y="322"/>
                    </a:cubicBezTo>
                    <a:cubicBezTo>
                      <a:pt x="-37" y="400"/>
                      <a:pt x="28" y="644"/>
                      <a:pt x="110" y="894"/>
                    </a:cubicBezTo>
                    <a:cubicBezTo>
                      <a:pt x="191" y="1145"/>
                      <a:pt x="221" y="1350"/>
                      <a:pt x="412" y="1356"/>
                    </a:cubicBezTo>
                    <a:lnTo>
                      <a:pt x="445" y="1499"/>
                    </a:lnTo>
                    <a:cubicBezTo>
                      <a:pt x="445" y="1499"/>
                      <a:pt x="943" y="1497"/>
                      <a:pt x="1266" y="1323"/>
                    </a:cubicBezTo>
                    <a:lnTo>
                      <a:pt x="1083" y="492"/>
                    </a:lnTo>
                    <a:lnTo>
                      <a:pt x="1178" y="441"/>
                    </a:lnTo>
                    <a:cubicBezTo>
                      <a:pt x="1178" y="441"/>
                      <a:pt x="924" y="28"/>
                      <a:pt x="825" y="4"/>
                    </a:cubicBezTo>
                    <a:cubicBezTo>
                      <a:pt x="727" y="-19"/>
                      <a:pt x="566" y="58"/>
                      <a:pt x="566" y="58"/>
                    </a:cubicBezTo>
                    <a:close/>
                  </a:path>
                </a:pathLst>
              </a:custGeom>
              <a:solidFill>
                <a:schemeClr val="accent2">
                  <a:lumMod val="50000"/>
                  <a:lumOff val="5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4" name="Freeform 167">
                <a:extLst>
                  <a:ext uri="{FF2B5EF4-FFF2-40B4-BE49-F238E27FC236}">
                    <a16:creationId xmlns:a16="http://schemas.microsoft.com/office/drawing/2014/main" id="{7DD1DD67-A41B-929B-D593-D71F5BC53051}"/>
                  </a:ext>
                </a:extLst>
              </p:cNvPr>
              <p:cNvSpPr/>
              <p:nvPr/>
            </p:nvSpPr>
            <p:spPr>
              <a:xfrm>
                <a:off x="8345559" y="8152121"/>
                <a:ext cx="1607378" cy="1897472"/>
              </a:xfrm>
              <a:custGeom>
                <a:avLst/>
                <a:gdLst>
                  <a:gd name="connsiteX0" fmla="*/ 991619 w 1607378"/>
                  <a:gd name="connsiteY0" fmla="*/ 31765 h 1897472"/>
                  <a:gd name="connsiteX1" fmla="*/ 726982 w 1607378"/>
                  <a:gd name="connsiteY1" fmla="*/ 101609 h 1897472"/>
                  <a:gd name="connsiteX2" fmla="*/ 724492 w 1607378"/>
                  <a:gd name="connsiteY2" fmla="*/ 102854 h 1897472"/>
                  <a:gd name="connsiteX3" fmla="*/ 362260 w 1607378"/>
                  <a:gd name="connsiteY3" fmla="*/ 218675 h 1897472"/>
                  <a:gd name="connsiteX4" fmla="*/ 59778 w 1607378"/>
                  <a:gd name="connsiteY4" fmla="*/ 426653 h 1897472"/>
                  <a:gd name="connsiteX5" fmla="*/ 168074 w 1607378"/>
                  <a:gd name="connsiteY5" fmla="*/ 1124067 h 1897472"/>
                  <a:gd name="connsiteX6" fmla="*/ 209152 w 1607378"/>
                  <a:gd name="connsiteY6" fmla="*/ 1257323 h 1897472"/>
                  <a:gd name="connsiteX7" fmla="*/ 527817 w 1607378"/>
                  <a:gd name="connsiteY7" fmla="*/ 1688226 h 1897472"/>
                  <a:gd name="connsiteX8" fmla="*/ 543999 w 1607378"/>
                  <a:gd name="connsiteY8" fmla="*/ 1700679 h 1897472"/>
                  <a:gd name="connsiteX9" fmla="*/ 581342 w 1607378"/>
                  <a:gd name="connsiteY9" fmla="*/ 1865070 h 1897472"/>
                  <a:gd name="connsiteX10" fmla="*/ 1573434 w 1607378"/>
                  <a:gd name="connsiteY10" fmla="*/ 1654600 h 1897472"/>
                  <a:gd name="connsiteX11" fmla="*/ 1348128 w 1607378"/>
                  <a:gd name="connsiteY11" fmla="*/ 632141 h 1897472"/>
                  <a:gd name="connsiteX12" fmla="*/ 1355597 w 1607378"/>
                  <a:gd name="connsiteY12" fmla="*/ 614706 h 1897472"/>
                  <a:gd name="connsiteX13" fmla="*/ 1457669 w 1607378"/>
                  <a:gd name="connsiteY13" fmla="*/ 558664 h 1897472"/>
                  <a:gd name="connsiteX14" fmla="*/ 1038177 w 1607378"/>
                  <a:gd name="connsiteY14" fmla="*/ 36849 h 1897472"/>
                  <a:gd name="connsiteX15" fmla="*/ 991619 w 1607378"/>
                  <a:gd name="connsiteY15" fmla="*/ 31765 h 1897472"/>
                  <a:gd name="connsiteX16" fmla="*/ 997541 w 1607378"/>
                  <a:gd name="connsiteY16" fmla="*/ 51 h 1897472"/>
                  <a:gd name="connsiteX17" fmla="*/ 1046901 w 1607378"/>
                  <a:gd name="connsiteY17" fmla="*/ 5692 h 1897472"/>
                  <a:gd name="connsiteX18" fmla="*/ 1495039 w 1607378"/>
                  <a:gd name="connsiteY18" fmla="*/ 557409 h 1897472"/>
                  <a:gd name="connsiteX19" fmla="*/ 1496284 w 1607378"/>
                  <a:gd name="connsiteY19" fmla="*/ 569863 h 1897472"/>
                  <a:gd name="connsiteX20" fmla="*/ 1488814 w 1607378"/>
                  <a:gd name="connsiteY20" fmla="*/ 579827 h 1897472"/>
                  <a:gd name="connsiteX21" fmla="*/ 1381759 w 1607378"/>
                  <a:gd name="connsiteY21" fmla="*/ 638361 h 1897472"/>
                  <a:gd name="connsiteX22" fmla="*/ 1607073 w 1607378"/>
                  <a:gd name="connsiteY22" fmla="*/ 1660844 h 1897472"/>
                  <a:gd name="connsiteX23" fmla="*/ 1598359 w 1607378"/>
                  <a:gd name="connsiteY23" fmla="*/ 1678280 h 1897472"/>
                  <a:gd name="connsiteX24" fmla="*/ 568888 w 1607378"/>
                  <a:gd name="connsiteY24" fmla="*/ 1897472 h 1897472"/>
                  <a:gd name="connsiteX25" fmla="*/ 552705 w 1607378"/>
                  <a:gd name="connsiteY25" fmla="*/ 1886263 h 1897472"/>
                  <a:gd name="connsiteX26" fmla="*/ 514115 w 1607378"/>
                  <a:gd name="connsiteY26" fmla="*/ 1719378 h 1897472"/>
                  <a:gd name="connsiteX27" fmla="*/ 178012 w 1607378"/>
                  <a:gd name="connsiteY27" fmla="*/ 1266048 h 1897472"/>
                  <a:gd name="connsiteX28" fmla="*/ 136933 w 1607378"/>
                  <a:gd name="connsiteY28" fmla="*/ 1135280 h 1897472"/>
                  <a:gd name="connsiteX29" fmla="*/ 34857 w 1607378"/>
                  <a:gd name="connsiteY29" fmla="*/ 406715 h 1897472"/>
                  <a:gd name="connsiteX30" fmla="*/ 348553 w 1607378"/>
                  <a:gd name="connsiteY30" fmla="*/ 190013 h 1897472"/>
                  <a:gd name="connsiteX31" fmla="*/ 352288 w 1607378"/>
                  <a:gd name="connsiteY31" fmla="*/ 188768 h 1897472"/>
                  <a:gd name="connsiteX32" fmla="*/ 713288 w 1607378"/>
                  <a:gd name="connsiteY32" fmla="*/ 72945 h 1897472"/>
                  <a:gd name="connsiteX33" fmla="*/ 997541 w 1607378"/>
                  <a:gd name="connsiteY33" fmla="*/ 51 h 189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07378" h="1897472">
                    <a:moveTo>
                      <a:pt x="991619" y="31765"/>
                    </a:moveTo>
                    <a:cubicBezTo>
                      <a:pt x="876881" y="31050"/>
                      <a:pt x="728071" y="101609"/>
                      <a:pt x="726982" y="101609"/>
                    </a:cubicBezTo>
                    <a:cubicBezTo>
                      <a:pt x="725737" y="102854"/>
                      <a:pt x="724492" y="102854"/>
                      <a:pt x="724492" y="102854"/>
                    </a:cubicBezTo>
                    <a:lnTo>
                      <a:pt x="362260" y="218675"/>
                    </a:lnTo>
                    <a:cubicBezTo>
                      <a:pt x="344833" y="227392"/>
                      <a:pt x="131976" y="335740"/>
                      <a:pt x="59778" y="426653"/>
                    </a:cubicBezTo>
                    <a:cubicBezTo>
                      <a:pt x="-14909" y="520057"/>
                      <a:pt x="77205" y="848838"/>
                      <a:pt x="168074" y="1124067"/>
                    </a:cubicBezTo>
                    <a:cubicBezTo>
                      <a:pt x="181767" y="1171392"/>
                      <a:pt x="195460" y="1214980"/>
                      <a:pt x="209152" y="1257323"/>
                    </a:cubicBezTo>
                    <a:cubicBezTo>
                      <a:pt x="283839" y="1503909"/>
                      <a:pt x="337365" y="1681999"/>
                      <a:pt x="527817" y="1688226"/>
                    </a:cubicBezTo>
                    <a:cubicBezTo>
                      <a:pt x="536530" y="1688226"/>
                      <a:pt x="541509" y="1694453"/>
                      <a:pt x="543999" y="1700679"/>
                    </a:cubicBezTo>
                    <a:lnTo>
                      <a:pt x="581342" y="1865070"/>
                    </a:lnTo>
                    <a:cubicBezTo>
                      <a:pt x="670967" y="1863825"/>
                      <a:pt x="1209958" y="1845144"/>
                      <a:pt x="1573434" y="1654600"/>
                    </a:cubicBezTo>
                    <a:lnTo>
                      <a:pt x="1348128" y="632141"/>
                    </a:lnTo>
                    <a:cubicBezTo>
                      <a:pt x="1346884" y="625914"/>
                      <a:pt x="1349373" y="617197"/>
                      <a:pt x="1355597" y="614706"/>
                    </a:cubicBezTo>
                    <a:lnTo>
                      <a:pt x="1457669" y="558664"/>
                    </a:lnTo>
                    <a:cubicBezTo>
                      <a:pt x="1364310" y="407973"/>
                      <a:pt x="1130291" y="58020"/>
                      <a:pt x="1038177" y="36849"/>
                    </a:cubicBezTo>
                    <a:cubicBezTo>
                      <a:pt x="1023706" y="33424"/>
                      <a:pt x="1008011" y="31867"/>
                      <a:pt x="991619" y="31765"/>
                    </a:cubicBezTo>
                    <a:close/>
                    <a:moveTo>
                      <a:pt x="997541" y="51"/>
                    </a:moveTo>
                    <a:cubicBezTo>
                      <a:pt x="1014730" y="360"/>
                      <a:pt x="1031341" y="2112"/>
                      <a:pt x="1046901" y="5692"/>
                    </a:cubicBezTo>
                    <a:cubicBezTo>
                      <a:pt x="1171384" y="36828"/>
                      <a:pt x="1461428" y="503857"/>
                      <a:pt x="1495039" y="557409"/>
                    </a:cubicBezTo>
                    <a:cubicBezTo>
                      <a:pt x="1497528" y="561146"/>
                      <a:pt x="1497528" y="566127"/>
                      <a:pt x="1496284" y="569863"/>
                    </a:cubicBezTo>
                    <a:cubicBezTo>
                      <a:pt x="1495039" y="573600"/>
                      <a:pt x="1492549" y="578581"/>
                      <a:pt x="1488814" y="579827"/>
                    </a:cubicBezTo>
                    <a:lnTo>
                      <a:pt x="1381759" y="638361"/>
                    </a:lnTo>
                    <a:lnTo>
                      <a:pt x="1607073" y="1660844"/>
                    </a:lnTo>
                    <a:cubicBezTo>
                      <a:pt x="1608318" y="1667071"/>
                      <a:pt x="1605828" y="1674543"/>
                      <a:pt x="1598359" y="1678280"/>
                    </a:cubicBezTo>
                    <a:cubicBezTo>
                      <a:pt x="1197525" y="1893736"/>
                      <a:pt x="575112" y="1897472"/>
                      <a:pt x="568888" y="1897472"/>
                    </a:cubicBezTo>
                    <a:cubicBezTo>
                      <a:pt x="561419" y="1897472"/>
                      <a:pt x="553950" y="1892490"/>
                      <a:pt x="552705" y="1886263"/>
                    </a:cubicBezTo>
                    <a:lnTo>
                      <a:pt x="514115" y="1719378"/>
                    </a:lnTo>
                    <a:cubicBezTo>
                      <a:pt x="311209" y="1705679"/>
                      <a:pt x="251457" y="1511395"/>
                      <a:pt x="178012" y="1266048"/>
                    </a:cubicBezTo>
                    <a:cubicBezTo>
                      <a:pt x="164319" y="1223704"/>
                      <a:pt x="151871" y="1180115"/>
                      <a:pt x="136933" y="1135280"/>
                    </a:cubicBezTo>
                    <a:cubicBezTo>
                      <a:pt x="33613" y="818946"/>
                      <a:pt x="-49791" y="512575"/>
                      <a:pt x="34857" y="406715"/>
                    </a:cubicBezTo>
                    <a:cubicBezTo>
                      <a:pt x="113281" y="308327"/>
                      <a:pt x="339840" y="194995"/>
                      <a:pt x="348553" y="190013"/>
                    </a:cubicBezTo>
                    <a:cubicBezTo>
                      <a:pt x="349798" y="188768"/>
                      <a:pt x="349798" y="188768"/>
                      <a:pt x="352288" y="188768"/>
                    </a:cubicBezTo>
                    <a:lnTo>
                      <a:pt x="713288" y="72945"/>
                    </a:lnTo>
                    <a:cubicBezTo>
                      <a:pt x="728537" y="66406"/>
                      <a:pt x="877215" y="-2111"/>
                      <a:pt x="997541" y="51"/>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5" name="Freeform 99">
                <a:extLst>
                  <a:ext uri="{FF2B5EF4-FFF2-40B4-BE49-F238E27FC236}">
                    <a16:creationId xmlns:a16="http://schemas.microsoft.com/office/drawing/2014/main" id="{9EE9547E-4380-12DB-5D94-2D889890E9E9}"/>
                  </a:ext>
                </a:extLst>
              </p:cNvPr>
              <p:cNvSpPr/>
              <p:nvPr/>
            </p:nvSpPr>
            <p:spPr>
              <a:xfrm>
                <a:off x="8334350" y="7361477"/>
                <a:ext cx="753704" cy="1020662"/>
              </a:xfrm>
              <a:custGeom>
                <a:avLst/>
                <a:gdLst/>
                <a:ahLst/>
                <a:cxnLst>
                  <a:cxn ang="3cd4">
                    <a:pos x="hc" y="t"/>
                  </a:cxn>
                  <a:cxn ang="cd2">
                    <a:pos x="l" y="vc"/>
                  </a:cxn>
                  <a:cxn ang="cd4">
                    <a:pos x="hc" y="b"/>
                  </a:cxn>
                  <a:cxn ang="0">
                    <a:pos x="r" y="vc"/>
                  </a:cxn>
                </a:cxnLst>
                <a:rect l="l" t="t" r="r" b="b"/>
                <a:pathLst>
                  <a:path w="606" h="820">
                    <a:moveTo>
                      <a:pt x="235" y="590"/>
                    </a:moveTo>
                    <a:cubicBezTo>
                      <a:pt x="127" y="544"/>
                      <a:pt x="14" y="389"/>
                      <a:pt x="1" y="306"/>
                    </a:cubicBezTo>
                    <a:cubicBezTo>
                      <a:pt x="-7" y="245"/>
                      <a:pt x="22" y="109"/>
                      <a:pt x="186" y="32"/>
                    </a:cubicBezTo>
                    <a:cubicBezTo>
                      <a:pt x="363" y="-50"/>
                      <a:pt x="456" y="30"/>
                      <a:pt x="541" y="219"/>
                    </a:cubicBezTo>
                    <a:cubicBezTo>
                      <a:pt x="660" y="482"/>
                      <a:pt x="596" y="516"/>
                      <a:pt x="510" y="557"/>
                    </a:cubicBezTo>
                    <a:lnTo>
                      <a:pt x="586" y="705"/>
                    </a:lnTo>
                    <a:cubicBezTo>
                      <a:pt x="586" y="705"/>
                      <a:pt x="520" y="881"/>
                      <a:pt x="294" y="798"/>
                    </a:cubicBezTo>
                    <a:close/>
                  </a:path>
                </a:pathLst>
              </a:custGeom>
              <a:solidFill>
                <a:schemeClr val="accent4">
                  <a:lumMod val="60000"/>
                  <a:lumOff val="4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6" name="Freeform 168">
                <a:extLst>
                  <a:ext uri="{FF2B5EF4-FFF2-40B4-BE49-F238E27FC236}">
                    <a16:creationId xmlns:a16="http://schemas.microsoft.com/office/drawing/2014/main" id="{2EE301C3-4FBB-B9D1-7989-F17B2A0722C2}"/>
                  </a:ext>
                </a:extLst>
              </p:cNvPr>
              <p:cNvSpPr/>
              <p:nvPr/>
            </p:nvSpPr>
            <p:spPr>
              <a:xfrm>
                <a:off x="8319841" y="7344878"/>
                <a:ext cx="786266" cy="1053462"/>
              </a:xfrm>
              <a:custGeom>
                <a:avLst/>
                <a:gdLst>
                  <a:gd name="connsiteX0" fmla="*/ 422781 w 786266"/>
                  <a:gd name="connsiteY0" fmla="*/ 33578 h 1053462"/>
                  <a:gd name="connsiteX1" fmla="*/ 253315 w 786266"/>
                  <a:gd name="connsiteY1" fmla="*/ 71385 h 1053462"/>
                  <a:gd name="connsiteX2" fmla="*/ 31947 w 786266"/>
                  <a:gd name="connsiteY2" fmla="*/ 394996 h 1053462"/>
                  <a:gd name="connsiteX3" fmla="*/ 314254 w 786266"/>
                  <a:gd name="connsiteY3" fmla="*/ 736033 h 1053462"/>
                  <a:gd name="connsiteX4" fmla="*/ 322959 w 786266"/>
                  <a:gd name="connsiteY4" fmla="*/ 747235 h 1053462"/>
                  <a:gd name="connsiteX5" fmla="*/ 393847 w 786266"/>
                  <a:gd name="connsiteY5" fmla="*/ 997412 h 1053462"/>
                  <a:gd name="connsiteX6" fmla="*/ 724656 w 786266"/>
                  <a:gd name="connsiteY6" fmla="*/ 894105 h 1053462"/>
                  <a:gd name="connsiteX7" fmla="*/ 635114 w 786266"/>
                  <a:gd name="connsiteY7" fmla="*/ 717363 h 1053462"/>
                  <a:gd name="connsiteX8" fmla="*/ 633870 w 786266"/>
                  <a:gd name="connsiteY8" fmla="*/ 704917 h 1053462"/>
                  <a:gd name="connsiteX9" fmla="*/ 642575 w 786266"/>
                  <a:gd name="connsiteY9" fmla="*/ 694959 h 1053462"/>
                  <a:gd name="connsiteX10" fmla="*/ 672423 w 786266"/>
                  <a:gd name="connsiteY10" fmla="*/ 295423 h 1053462"/>
                  <a:gd name="connsiteX11" fmla="*/ 469709 w 786266"/>
                  <a:gd name="connsiteY11" fmla="*/ 44002 h 1053462"/>
                  <a:gd name="connsiteX12" fmla="*/ 422781 w 786266"/>
                  <a:gd name="connsiteY12" fmla="*/ 33578 h 1053462"/>
                  <a:gd name="connsiteX13" fmla="*/ 428891 w 786266"/>
                  <a:gd name="connsiteY13" fmla="*/ 1565 h 1053462"/>
                  <a:gd name="connsiteX14" fmla="*/ 482162 w 786266"/>
                  <a:gd name="connsiteY14" fmla="*/ 14091 h 1053462"/>
                  <a:gd name="connsiteX15" fmla="*/ 703562 w 786266"/>
                  <a:gd name="connsiteY15" fmla="*/ 281713 h 1053462"/>
                  <a:gd name="connsiteX16" fmla="*/ 672466 w 786266"/>
                  <a:gd name="connsiteY16" fmla="*/ 717378 h 1053462"/>
                  <a:gd name="connsiteX17" fmla="*/ 759534 w 786266"/>
                  <a:gd name="connsiteY17" fmla="*/ 886665 h 1053462"/>
                  <a:gd name="connsiteX18" fmla="*/ 759534 w 786266"/>
                  <a:gd name="connsiteY18" fmla="*/ 900357 h 1053462"/>
                  <a:gd name="connsiteX19" fmla="*/ 520720 w 786266"/>
                  <a:gd name="connsiteY19" fmla="*/ 1053462 h 1053462"/>
                  <a:gd name="connsiteX20" fmla="*/ 376437 w 786266"/>
                  <a:gd name="connsiteY20" fmla="*/ 1024833 h 1053462"/>
                  <a:gd name="connsiteX21" fmla="*/ 365242 w 786266"/>
                  <a:gd name="connsiteY21" fmla="*/ 1013630 h 1053462"/>
                  <a:gd name="connsiteX22" fmla="*/ 295588 w 786266"/>
                  <a:gd name="connsiteY22" fmla="*/ 763434 h 1053462"/>
                  <a:gd name="connsiteX23" fmla="*/ 2047 w 786266"/>
                  <a:gd name="connsiteY23" fmla="*/ 398720 h 1053462"/>
                  <a:gd name="connsiteX24" fmla="*/ 240860 w 786266"/>
                  <a:gd name="connsiteY24" fmla="*/ 41475 h 1053462"/>
                  <a:gd name="connsiteX25" fmla="*/ 428891 w 786266"/>
                  <a:gd name="connsiteY25" fmla="*/ 1565 h 105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266" h="1053462">
                    <a:moveTo>
                      <a:pt x="422781" y="33578"/>
                    </a:moveTo>
                    <a:cubicBezTo>
                      <a:pt x="373637" y="28677"/>
                      <a:pt x="317673" y="40579"/>
                      <a:pt x="253315" y="71385"/>
                    </a:cubicBezTo>
                    <a:cubicBezTo>
                      <a:pt x="48114" y="167224"/>
                      <a:pt x="23241" y="337742"/>
                      <a:pt x="31947" y="394996"/>
                    </a:cubicBezTo>
                    <a:cubicBezTo>
                      <a:pt x="48114" y="498303"/>
                      <a:pt x="186158" y="682513"/>
                      <a:pt x="314254" y="736033"/>
                    </a:cubicBezTo>
                    <a:cubicBezTo>
                      <a:pt x="317985" y="737278"/>
                      <a:pt x="321716" y="741012"/>
                      <a:pt x="322959" y="747235"/>
                    </a:cubicBezTo>
                    <a:lnTo>
                      <a:pt x="393847" y="997412"/>
                    </a:lnTo>
                    <a:cubicBezTo>
                      <a:pt x="626408" y="1078314"/>
                      <a:pt x="709732" y="928955"/>
                      <a:pt x="724656" y="894105"/>
                    </a:cubicBezTo>
                    <a:lnTo>
                      <a:pt x="635114" y="717363"/>
                    </a:lnTo>
                    <a:cubicBezTo>
                      <a:pt x="632626" y="713629"/>
                      <a:pt x="632626" y="708651"/>
                      <a:pt x="633870" y="704917"/>
                    </a:cubicBezTo>
                    <a:cubicBezTo>
                      <a:pt x="635114" y="699938"/>
                      <a:pt x="638844" y="696204"/>
                      <a:pt x="642575" y="694959"/>
                    </a:cubicBezTo>
                    <a:cubicBezTo>
                      <a:pt x="742067" y="647662"/>
                      <a:pt x="815442" y="612812"/>
                      <a:pt x="672423" y="295423"/>
                    </a:cubicBezTo>
                    <a:cubicBezTo>
                      <a:pt x="607753" y="149798"/>
                      <a:pt x="544328" y="72629"/>
                      <a:pt x="469709" y="44002"/>
                    </a:cubicBezTo>
                    <a:cubicBezTo>
                      <a:pt x="454785" y="38712"/>
                      <a:pt x="439162" y="35212"/>
                      <a:pt x="422781" y="33578"/>
                    </a:cubicBezTo>
                    <a:close/>
                    <a:moveTo>
                      <a:pt x="428891" y="1565"/>
                    </a:moveTo>
                    <a:cubicBezTo>
                      <a:pt x="447335" y="3666"/>
                      <a:pt x="465059" y="7867"/>
                      <a:pt x="482162" y="14091"/>
                    </a:cubicBezTo>
                    <a:cubicBezTo>
                      <a:pt x="566741" y="45209"/>
                      <a:pt x="635152" y="127363"/>
                      <a:pt x="703562" y="281713"/>
                    </a:cubicBezTo>
                    <a:cubicBezTo>
                      <a:pt x="842870" y="591658"/>
                      <a:pt x="788142" y="660119"/>
                      <a:pt x="672466" y="717378"/>
                    </a:cubicBezTo>
                    <a:lnTo>
                      <a:pt x="759534" y="886665"/>
                    </a:lnTo>
                    <a:cubicBezTo>
                      <a:pt x="760778" y="890399"/>
                      <a:pt x="760778" y="895378"/>
                      <a:pt x="759534" y="900357"/>
                    </a:cubicBezTo>
                    <a:cubicBezTo>
                      <a:pt x="759534" y="901602"/>
                      <a:pt x="698586" y="1053462"/>
                      <a:pt x="520720" y="1053462"/>
                    </a:cubicBezTo>
                    <a:cubicBezTo>
                      <a:pt x="479674" y="1053462"/>
                      <a:pt x="431165" y="1045993"/>
                      <a:pt x="376437" y="1024833"/>
                    </a:cubicBezTo>
                    <a:cubicBezTo>
                      <a:pt x="371462" y="1023588"/>
                      <a:pt x="367730" y="1018609"/>
                      <a:pt x="365242" y="1013630"/>
                    </a:cubicBezTo>
                    <a:lnTo>
                      <a:pt x="295588" y="763434"/>
                    </a:lnTo>
                    <a:cubicBezTo>
                      <a:pt x="158768" y="699951"/>
                      <a:pt x="18217" y="509504"/>
                      <a:pt x="2047" y="398720"/>
                    </a:cubicBezTo>
                    <a:cubicBezTo>
                      <a:pt x="-11636" y="306608"/>
                      <a:pt x="40605" y="134832"/>
                      <a:pt x="240860" y="41475"/>
                    </a:cubicBezTo>
                    <a:cubicBezTo>
                      <a:pt x="311758" y="7867"/>
                      <a:pt x="373560" y="-4737"/>
                      <a:pt x="428891" y="1565"/>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7" name="Freeform 102">
                <a:extLst>
                  <a:ext uri="{FF2B5EF4-FFF2-40B4-BE49-F238E27FC236}">
                    <a16:creationId xmlns:a16="http://schemas.microsoft.com/office/drawing/2014/main" id="{3D5E2A50-8A9B-1B81-4159-40D95BDD4D3B}"/>
                  </a:ext>
                </a:extLst>
              </p:cNvPr>
              <p:cNvSpPr/>
              <p:nvPr/>
            </p:nvSpPr>
            <p:spPr>
              <a:xfrm>
                <a:off x="9752061" y="10544343"/>
                <a:ext cx="124579" cy="309065"/>
              </a:xfrm>
              <a:custGeom>
                <a:avLst/>
                <a:gdLst/>
                <a:ahLst/>
                <a:cxnLst>
                  <a:cxn ang="3cd4">
                    <a:pos x="hc" y="t"/>
                  </a:cxn>
                  <a:cxn ang="cd2">
                    <a:pos x="l" y="vc"/>
                  </a:cxn>
                  <a:cxn ang="cd4">
                    <a:pos x="hc" y="b"/>
                  </a:cxn>
                  <a:cxn ang="0">
                    <a:pos x="r" y="vc"/>
                  </a:cxn>
                </a:cxnLst>
                <a:rect l="l" t="t" r="r" b="b"/>
                <a:pathLst>
                  <a:path w="101" h="249">
                    <a:moveTo>
                      <a:pt x="13" y="249"/>
                    </a:moveTo>
                    <a:cubicBezTo>
                      <a:pt x="12" y="249"/>
                      <a:pt x="11" y="249"/>
                      <a:pt x="9" y="249"/>
                    </a:cubicBezTo>
                    <a:cubicBezTo>
                      <a:pt x="3" y="246"/>
                      <a:pt x="-1" y="239"/>
                      <a:pt x="1" y="232"/>
                    </a:cubicBezTo>
                    <a:lnTo>
                      <a:pt x="76" y="9"/>
                    </a:lnTo>
                    <a:cubicBezTo>
                      <a:pt x="79" y="2"/>
                      <a:pt x="86" y="-1"/>
                      <a:pt x="92" y="1"/>
                    </a:cubicBezTo>
                    <a:cubicBezTo>
                      <a:pt x="100" y="4"/>
                      <a:pt x="103" y="11"/>
                      <a:pt x="101" y="18"/>
                    </a:cubicBezTo>
                    <a:lnTo>
                      <a:pt x="26" y="241"/>
                    </a:lnTo>
                    <a:cubicBezTo>
                      <a:pt x="24" y="246"/>
                      <a:pt x="19" y="249"/>
                      <a:pt x="13" y="249"/>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8" name="Freeform 103">
                <a:extLst>
                  <a:ext uri="{FF2B5EF4-FFF2-40B4-BE49-F238E27FC236}">
                    <a16:creationId xmlns:a16="http://schemas.microsoft.com/office/drawing/2014/main" id="{EBC6749B-CB1C-4CB9-E13A-4CB11E67193A}"/>
                  </a:ext>
                </a:extLst>
              </p:cNvPr>
              <p:cNvSpPr/>
              <p:nvPr/>
            </p:nvSpPr>
            <p:spPr>
              <a:xfrm>
                <a:off x="8192330" y="7194478"/>
                <a:ext cx="702627" cy="917225"/>
              </a:xfrm>
              <a:custGeom>
                <a:avLst/>
                <a:gdLst/>
                <a:ahLst/>
                <a:cxnLst>
                  <a:cxn ang="3cd4">
                    <a:pos x="hc" y="t"/>
                  </a:cxn>
                  <a:cxn ang="cd2">
                    <a:pos x="l" y="vc"/>
                  </a:cxn>
                  <a:cxn ang="cd4">
                    <a:pos x="hc" y="b"/>
                  </a:cxn>
                  <a:cxn ang="0">
                    <a:pos x="r" y="vc"/>
                  </a:cxn>
                </a:cxnLst>
                <a:rect l="l" t="t" r="r" b="b"/>
                <a:pathLst>
                  <a:path w="565" h="737">
                    <a:moveTo>
                      <a:pt x="565" y="183"/>
                    </a:moveTo>
                    <a:cubicBezTo>
                      <a:pt x="555" y="155"/>
                      <a:pt x="505" y="16"/>
                      <a:pt x="454" y="3"/>
                    </a:cubicBezTo>
                    <a:cubicBezTo>
                      <a:pt x="419" y="-7"/>
                      <a:pt x="397" y="10"/>
                      <a:pt x="387" y="27"/>
                    </a:cubicBezTo>
                    <a:cubicBezTo>
                      <a:pt x="370" y="19"/>
                      <a:pt x="343" y="7"/>
                      <a:pt x="317" y="16"/>
                    </a:cubicBezTo>
                    <a:cubicBezTo>
                      <a:pt x="292" y="25"/>
                      <a:pt x="281" y="55"/>
                      <a:pt x="277" y="76"/>
                    </a:cubicBezTo>
                    <a:cubicBezTo>
                      <a:pt x="262" y="69"/>
                      <a:pt x="239" y="61"/>
                      <a:pt x="217" y="67"/>
                    </a:cubicBezTo>
                    <a:cubicBezTo>
                      <a:pt x="194" y="74"/>
                      <a:pt x="183" y="99"/>
                      <a:pt x="179" y="117"/>
                    </a:cubicBezTo>
                    <a:cubicBezTo>
                      <a:pt x="163" y="108"/>
                      <a:pt x="138" y="98"/>
                      <a:pt x="119" y="105"/>
                    </a:cubicBezTo>
                    <a:cubicBezTo>
                      <a:pt x="99" y="113"/>
                      <a:pt x="93" y="136"/>
                      <a:pt x="92" y="156"/>
                    </a:cubicBezTo>
                    <a:cubicBezTo>
                      <a:pt x="81" y="150"/>
                      <a:pt x="68" y="145"/>
                      <a:pt x="53" y="147"/>
                    </a:cubicBezTo>
                    <a:cubicBezTo>
                      <a:pt x="39" y="148"/>
                      <a:pt x="27" y="156"/>
                      <a:pt x="18" y="170"/>
                    </a:cubicBezTo>
                    <a:cubicBezTo>
                      <a:pt x="-13" y="215"/>
                      <a:pt x="5" y="315"/>
                      <a:pt x="7" y="326"/>
                    </a:cubicBezTo>
                    <a:cubicBezTo>
                      <a:pt x="12" y="343"/>
                      <a:pt x="108" y="737"/>
                      <a:pt x="350" y="737"/>
                    </a:cubicBezTo>
                    <a:cubicBezTo>
                      <a:pt x="352" y="737"/>
                      <a:pt x="353" y="737"/>
                      <a:pt x="355" y="736"/>
                    </a:cubicBezTo>
                    <a:cubicBezTo>
                      <a:pt x="383" y="726"/>
                      <a:pt x="432" y="688"/>
                      <a:pt x="417" y="616"/>
                    </a:cubicBezTo>
                    <a:cubicBezTo>
                      <a:pt x="415" y="602"/>
                      <a:pt x="411" y="590"/>
                      <a:pt x="407" y="575"/>
                    </a:cubicBezTo>
                    <a:cubicBezTo>
                      <a:pt x="405" y="568"/>
                      <a:pt x="403" y="562"/>
                      <a:pt x="401" y="554"/>
                    </a:cubicBezTo>
                    <a:cubicBezTo>
                      <a:pt x="400" y="551"/>
                      <a:pt x="398" y="548"/>
                      <a:pt x="395" y="546"/>
                    </a:cubicBezTo>
                    <a:cubicBezTo>
                      <a:pt x="392" y="545"/>
                      <a:pt x="388" y="545"/>
                      <a:pt x="384" y="546"/>
                    </a:cubicBezTo>
                    <a:cubicBezTo>
                      <a:pt x="357" y="554"/>
                      <a:pt x="335" y="551"/>
                      <a:pt x="319" y="536"/>
                    </a:cubicBezTo>
                    <a:cubicBezTo>
                      <a:pt x="299" y="517"/>
                      <a:pt x="293" y="484"/>
                      <a:pt x="299" y="463"/>
                    </a:cubicBezTo>
                    <a:cubicBezTo>
                      <a:pt x="300" y="458"/>
                      <a:pt x="304" y="447"/>
                      <a:pt x="312" y="446"/>
                    </a:cubicBezTo>
                    <a:cubicBezTo>
                      <a:pt x="329" y="441"/>
                      <a:pt x="343" y="447"/>
                      <a:pt x="347" y="450"/>
                    </a:cubicBezTo>
                    <a:cubicBezTo>
                      <a:pt x="351" y="453"/>
                      <a:pt x="357" y="453"/>
                      <a:pt x="362" y="450"/>
                    </a:cubicBezTo>
                    <a:cubicBezTo>
                      <a:pt x="367" y="447"/>
                      <a:pt x="369" y="441"/>
                      <a:pt x="367" y="435"/>
                    </a:cubicBezTo>
                    <a:cubicBezTo>
                      <a:pt x="352" y="389"/>
                      <a:pt x="335" y="345"/>
                      <a:pt x="329" y="328"/>
                    </a:cubicBezTo>
                    <a:cubicBezTo>
                      <a:pt x="350" y="307"/>
                      <a:pt x="430" y="235"/>
                      <a:pt x="556" y="200"/>
                    </a:cubicBezTo>
                    <a:cubicBezTo>
                      <a:pt x="559" y="199"/>
                      <a:pt x="562" y="197"/>
                      <a:pt x="563" y="194"/>
                    </a:cubicBezTo>
                    <a:cubicBezTo>
                      <a:pt x="565" y="191"/>
                      <a:pt x="566" y="187"/>
                      <a:pt x="565" y="183"/>
                    </a:cubicBezTo>
                    <a:close/>
                  </a:path>
                </a:pathLst>
              </a:custGeom>
              <a:solidFill>
                <a:schemeClr val="tx1"/>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39" name="Freeform 104">
                <a:extLst>
                  <a:ext uri="{FF2B5EF4-FFF2-40B4-BE49-F238E27FC236}">
                    <a16:creationId xmlns:a16="http://schemas.microsoft.com/office/drawing/2014/main" id="{25C49D5A-842F-98E5-C764-65D7BE0AB6E5}"/>
                  </a:ext>
                </a:extLst>
              </p:cNvPr>
              <p:cNvSpPr/>
              <p:nvPr/>
            </p:nvSpPr>
            <p:spPr>
              <a:xfrm>
                <a:off x="9328492" y="7903586"/>
                <a:ext cx="1914782" cy="1916701"/>
              </a:xfrm>
              <a:custGeom>
                <a:avLst/>
                <a:gdLst/>
                <a:ahLst/>
                <a:cxnLst>
                  <a:cxn ang="3cd4">
                    <a:pos x="hc" y="t"/>
                  </a:cxn>
                  <a:cxn ang="cd2">
                    <a:pos x="l" y="vc"/>
                  </a:cxn>
                  <a:cxn ang="cd4">
                    <a:pos x="hc" y="b"/>
                  </a:cxn>
                  <a:cxn ang="0">
                    <a:pos x="r" y="vc"/>
                  </a:cxn>
                </a:cxnLst>
                <a:rect l="l" t="t" r="r" b="b"/>
                <a:pathLst>
                  <a:path w="1538" h="1539">
                    <a:moveTo>
                      <a:pt x="1235" y="398"/>
                    </a:moveTo>
                    <a:lnTo>
                      <a:pt x="1267" y="387"/>
                    </a:lnTo>
                    <a:lnTo>
                      <a:pt x="1126" y="0"/>
                    </a:lnTo>
                    <a:lnTo>
                      <a:pt x="740" y="142"/>
                    </a:lnTo>
                    <a:cubicBezTo>
                      <a:pt x="704" y="44"/>
                      <a:pt x="596" y="-7"/>
                      <a:pt x="498" y="30"/>
                    </a:cubicBezTo>
                    <a:cubicBezTo>
                      <a:pt x="399" y="65"/>
                      <a:pt x="349" y="174"/>
                      <a:pt x="385" y="272"/>
                    </a:cubicBezTo>
                    <a:lnTo>
                      <a:pt x="0" y="413"/>
                    </a:lnTo>
                    <a:lnTo>
                      <a:pt x="412" y="1539"/>
                    </a:lnTo>
                    <a:lnTo>
                      <a:pt x="1538" y="1127"/>
                    </a:lnTo>
                    <a:lnTo>
                      <a:pt x="1397" y="741"/>
                    </a:lnTo>
                    <a:lnTo>
                      <a:pt x="1364" y="753"/>
                    </a:lnTo>
                    <a:cubicBezTo>
                      <a:pt x="1267" y="789"/>
                      <a:pt x="1158" y="738"/>
                      <a:pt x="1122" y="640"/>
                    </a:cubicBezTo>
                    <a:cubicBezTo>
                      <a:pt x="1087" y="543"/>
                      <a:pt x="1137" y="434"/>
                      <a:pt x="1235" y="398"/>
                    </a:cubicBezTo>
                    <a:close/>
                  </a:path>
                </a:pathLst>
              </a:custGeom>
              <a:solidFill>
                <a:srgbClr val="FF000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0" name="Freeform 169">
                <a:extLst>
                  <a:ext uri="{FF2B5EF4-FFF2-40B4-BE49-F238E27FC236}">
                    <a16:creationId xmlns:a16="http://schemas.microsoft.com/office/drawing/2014/main" id="{DAF99DFE-31A7-E65E-6A0F-D16C74238905}"/>
                  </a:ext>
                </a:extLst>
              </p:cNvPr>
              <p:cNvSpPr/>
              <p:nvPr/>
            </p:nvSpPr>
            <p:spPr>
              <a:xfrm>
                <a:off x="9311042" y="7887375"/>
                <a:ext cx="1949049" cy="1950358"/>
              </a:xfrm>
              <a:custGeom>
                <a:avLst/>
                <a:gdLst>
                  <a:gd name="connsiteX0" fmla="*/ 1409334 w 1949049"/>
                  <a:gd name="connsiteY0" fmla="*/ 37396 h 1950358"/>
                  <a:gd name="connsiteX1" fmla="*/ 943717 w 1949049"/>
                  <a:gd name="connsiteY1" fmla="*/ 208016 h 1950358"/>
                  <a:gd name="connsiteX2" fmla="*/ 922553 w 1949049"/>
                  <a:gd name="connsiteY2" fmla="*/ 198053 h 1950358"/>
                  <a:gd name="connsiteX3" fmla="*/ 642436 w 1949049"/>
                  <a:gd name="connsiteY3" fmla="*/ 68531 h 1950358"/>
                  <a:gd name="connsiteX4" fmla="*/ 519184 w 1949049"/>
                  <a:gd name="connsiteY4" fmla="*/ 181863 h 1950358"/>
                  <a:gd name="connsiteX5" fmla="*/ 512960 w 1949049"/>
                  <a:gd name="connsiteY5" fmla="*/ 348747 h 1950358"/>
                  <a:gd name="connsiteX6" fmla="*/ 511715 w 1949049"/>
                  <a:gd name="connsiteY6" fmla="*/ 361201 h 1950358"/>
                  <a:gd name="connsiteX7" fmla="*/ 503000 w 1949049"/>
                  <a:gd name="connsiteY7" fmla="*/ 369918 h 1950358"/>
                  <a:gd name="connsiteX8" fmla="*/ 37383 w 1949049"/>
                  <a:gd name="connsiteY8" fmla="*/ 540538 h 1950358"/>
                  <a:gd name="connsiteX9" fmla="*/ 540349 w 1949049"/>
                  <a:gd name="connsiteY9" fmla="*/ 1912971 h 1950358"/>
                  <a:gd name="connsiteX10" fmla="*/ 1912300 w 1949049"/>
                  <a:gd name="connsiteY10" fmla="*/ 1409829 h 1950358"/>
                  <a:gd name="connsiteX11" fmla="*/ 1746720 w 1949049"/>
                  <a:gd name="connsiteY11" fmla="*/ 960239 h 1950358"/>
                  <a:gd name="connsiteX12" fmla="*/ 1721820 w 1949049"/>
                  <a:gd name="connsiteY12" fmla="*/ 968956 h 1950358"/>
                  <a:gd name="connsiteX13" fmla="*/ 1530096 w 1949049"/>
                  <a:gd name="connsiteY13" fmla="*/ 960239 h 1950358"/>
                  <a:gd name="connsiteX14" fmla="*/ 1399374 w 1949049"/>
                  <a:gd name="connsiteY14" fmla="*/ 819508 h 1950358"/>
                  <a:gd name="connsiteX15" fmla="*/ 1548770 w 1949049"/>
                  <a:gd name="connsiteY15" fmla="*/ 496949 h 1950358"/>
                  <a:gd name="connsiteX16" fmla="*/ 1574914 w 1949049"/>
                  <a:gd name="connsiteY16" fmla="*/ 488232 h 1950358"/>
                  <a:gd name="connsiteX17" fmla="*/ 1413079 w 1949049"/>
                  <a:gd name="connsiteY17" fmla="*/ 1255 h 1950358"/>
                  <a:gd name="connsiteX18" fmla="*/ 1434244 w 1949049"/>
                  <a:gd name="connsiteY18" fmla="*/ 11218 h 1950358"/>
                  <a:gd name="connsiteX19" fmla="*/ 1611033 w 1949049"/>
                  <a:gd name="connsiteY19" fmla="*/ 491956 h 1950358"/>
                  <a:gd name="connsiteX20" fmla="*/ 1599828 w 1949049"/>
                  <a:gd name="connsiteY20" fmla="*/ 513128 h 1950358"/>
                  <a:gd name="connsiteX21" fmla="*/ 1561233 w 1949049"/>
                  <a:gd name="connsiteY21" fmla="*/ 528073 h 1950358"/>
                  <a:gd name="connsiteX22" fmla="*/ 1437979 w 1949049"/>
                  <a:gd name="connsiteY22" fmla="*/ 641407 h 1950358"/>
                  <a:gd name="connsiteX23" fmla="*/ 1430509 w 1949049"/>
                  <a:gd name="connsiteY23" fmla="*/ 808295 h 1950358"/>
                  <a:gd name="connsiteX24" fmla="*/ 1543804 w 1949049"/>
                  <a:gd name="connsiteY24" fmla="*/ 931593 h 1950358"/>
                  <a:gd name="connsiteX25" fmla="*/ 1710633 w 1949049"/>
                  <a:gd name="connsiteY25" fmla="*/ 939066 h 1950358"/>
                  <a:gd name="connsiteX26" fmla="*/ 1751718 w 1949049"/>
                  <a:gd name="connsiteY26" fmla="*/ 922875 h 1950358"/>
                  <a:gd name="connsiteX27" fmla="*/ 1762923 w 1949049"/>
                  <a:gd name="connsiteY27" fmla="*/ 924121 h 1950358"/>
                  <a:gd name="connsiteX28" fmla="*/ 1771638 w 1949049"/>
                  <a:gd name="connsiteY28" fmla="*/ 934084 h 1950358"/>
                  <a:gd name="connsiteX29" fmla="*/ 1947182 w 1949049"/>
                  <a:gd name="connsiteY29" fmla="*/ 1413576 h 1950358"/>
                  <a:gd name="connsiteX30" fmla="*/ 1947182 w 1949049"/>
                  <a:gd name="connsiteY30" fmla="*/ 1427276 h 1950358"/>
                  <a:gd name="connsiteX31" fmla="*/ 1938467 w 1949049"/>
                  <a:gd name="connsiteY31" fmla="*/ 1435994 h 1950358"/>
                  <a:gd name="connsiteX32" fmla="*/ 535357 w 1949049"/>
                  <a:gd name="connsiteY32" fmla="*/ 1949113 h 1950358"/>
                  <a:gd name="connsiteX33" fmla="*/ 530377 w 1949049"/>
                  <a:gd name="connsiteY33" fmla="*/ 1950358 h 1950358"/>
                  <a:gd name="connsiteX34" fmla="*/ 514192 w 1949049"/>
                  <a:gd name="connsiteY34" fmla="*/ 1939149 h 1950358"/>
                  <a:gd name="connsiteX35" fmla="*/ 1254 w 1949049"/>
                  <a:gd name="connsiteY35" fmla="*/ 535545 h 1950358"/>
                  <a:gd name="connsiteX36" fmla="*/ 11214 w 1949049"/>
                  <a:gd name="connsiteY36" fmla="*/ 515618 h 1950358"/>
                  <a:gd name="connsiteX37" fmla="*/ 476842 w 1949049"/>
                  <a:gd name="connsiteY37" fmla="*/ 344994 h 1950358"/>
                  <a:gd name="connsiteX38" fmla="*/ 489292 w 1949049"/>
                  <a:gd name="connsiteY38" fmla="*/ 168143 h 1950358"/>
                  <a:gd name="connsiteX39" fmla="*/ 631222 w 1949049"/>
                  <a:gd name="connsiteY39" fmla="*/ 37372 h 1950358"/>
                  <a:gd name="connsiteX40" fmla="*/ 947451 w 1949049"/>
                  <a:gd name="connsiteY40" fmla="*/ 171879 h 195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49049" h="1950358">
                    <a:moveTo>
                      <a:pt x="1409334" y="37396"/>
                    </a:moveTo>
                    <a:lnTo>
                      <a:pt x="943717" y="208016"/>
                    </a:lnTo>
                    <a:cubicBezTo>
                      <a:pt x="935003" y="211752"/>
                      <a:pt x="926288" y="206771"/>
                      <a:pt x="922553" y="198053"/>
                    </a:cubicBezTo>
                    <a:cubicBezTo>
                      <a:pt x="881469" y="84722"/>
                      <a:pt x="755728" y="26188"/>
                      <a:pt x="642436" y="68531"/>
                    </a:cubicBezTo>
                    <a:cubicBezTo>
                      <a:pt x="587657" y="88458"/>
                      <a:pt x="544084" y="128311"/>
                      <a:pt x="519184" y="181863"/>
                    </a:cubicBezTo>
                    <a:cubicBezTo>
                      <a:pt x="495530" y="234170"/>
                      <a:pt x="491795" y="293949"/>
                      <a:pt x="512960" y="348747"/>
                    </a:cubicBezTo>
                    <a:cubicBezTo>
                      <a:pt x="514205" y="352483"/>
                      <a:pt x="514205" y="357464"/>
                      <a:pt x="511715" y="361201"/>
                    </a:cubicBezTo>
                    <a:cubicBezTo>
                      <a:pt x="510470" y="364937"/>
                      <a:pt x="506735" y="368673"/>
                      <a:pt x="503000" y="369918"/>
                    </a:cubicBezTo>
                    <a:lnTo>
                      <a:pt x="37383" y="540538"/>
                    </a:lnTo>
                    <a:lnTo>
                      <a:pt x="540349" y="1912971"/>
                    </a:lnTo>
                    <a:lnTo>
                      <a:pt x="1912300" y="1409829"/>
                    </a:lnTo>
                    <a:lnTo>
                      <a:pt x="1746720" y="960239"/>
                    </a:lnTo>
                    <a:lnTo>
                      <a:pt x="1721820" y="968956"/>
                    </a:lnTo>
                    <a:cubicBezTo>
                      <a:pt x="1659572" y="992619"/>
                      <a:pt x="1591099" y="988883"/>
                      <a:pt x="1530096" y="960239"/>
                    </a:cubicBezTo>
                    <a:cubicBezTo>
                      <a:pt x="1469092" y="932840"/>
                      <a:pt x="1423029" y="881778"/>
                      <a:pt x="1399374" y="819508"/>
                    </a:cubicBezTo>
                    <a:cubicBezTo>
                      <a:pt x="1352066" y="688741"/>
                      <a:pt x="1419294" y="544274"/>
                      <a:pt x="1548770" y="496949"/>
                    </a:cubicBezTo>
                    <a:lnTo>
                      <a:pt x="1574914" y="488232"/>
                    </a:lnTo>
                    <a:close/>
                    <a:moveTo>
                      <a:pt x="1413079" y="1255"/>
                    </a:moveTo>
                    <a:cubicBezTo>
                      <a:pt x="1421794" y="-2482"/>
                      <a:pt x="1431754" y="2500"/>
                      <a:pt x="1434244" y="11218"/>
                    </a:cubicBezTo>
                    <a:lnTo>
                      <a:pt x="1611033" y="491956"/>
                    </a:lnTo>
                    <a:cubicBezTo>
                      <a:pt x="1613523" y="499428"/>
                      <a:pt x="1608543" y="509391"/>
                      <a:pt x="1599828" y="513128"/>
                    </a:cubicBezTo>
                    <a:lnTo>
                      <a:pt x="1561233" y="528073"/>
                    </a:lnTo>
                    <a:cubicBezTo>
                      <a:pt x="1506454" y="546754"/>
                      <a:pt x="1461634" y="587854"/>
                      <a:pt x="1437979" y="641407"/>
                    </a:cubicBezTo>
                    <a:cubicBezTo>
                      <a:pt x="1411834" y="693716"/>
                      <a:pt x="1410589" y="753496"/>
                      <a:pt x="1430509" y="808295"/>
                    </a:cubicBezTo>
                    <a:cubicBezTo>
                      <a:pt x="1450429" y="863094"/>
                      <a:pt x="1490269" y="906685"/>
                      <a:pt x="1543804" y="931593"/>
                    </a:cubicBezTo>
                    <a:cubicBezTo>
                      <a:pt x="1597338" y="956502"/>
                      <a:pt x="1655853" y="958993"/>
                      <a:pt x="1710633" y="939066"/>
                    </a:cubicBezTo>
                    <a:lnTo>
                      <a:pt x="1751718" y="922875"/>
                    </a:lnTo>
                    <a:cubicBezTo>
                      <a:pt x="1755453" y="922875"/>
                      <a:pt x="1759188" y="922875"/>
                      <a:pt x="1762923" y="924121"/>
                    </a:cubicBezTo>
                    <a:cubicBezTo>
                      <a:pt x="1767903" y="925366"/>
                      <a:pt x="1770393" y="929102"/>
                      <a:pt x="1771638" y="934084"/>
                    </a:cubicBezTo>
                    <a:lnTo>
                      <a:pt x="1947182" y="1413576"/>
                    </a:lnTo>
                    <a:cubicBezTo>
                      <a:pt x="1949672" y="1418558"/>
                      <a:pt x="1949672" y="1423540"/>
                      <a:pt x="1947182" y="1427276"/>
                    </a:cubicBezTo>
                    <a:cubicBezTo>
                      <a:pt x="1945937" y="1431012"/>
                      <a:pt x="1942202" y="1433503"/>
                      <a:pt x="1938467" y="1435994"/>
                    </a:cubicBezTo>
                    <a:lnTo>
                      <a:pt x="535357" y="1949113"/>
                    </a:lnTo>
                    <a:cubicBezTo>
                      <a:pt x="534112" y="1949113"/>
                      <a:pt x="531622" y="1950358"/>
                      <a:pt x="530377" y="1950358"/>
                    </a:cubicBezTo>
                    <a:cubicBezTo>
                      <a:pt x="522907" y="1950358"/>
                      <a:pt x="516682" y="1945376"/>
                      <a:pt x="514192" y="1939149"/>
                    </a:cubicBezTo>
                    <a:lnTo>
                      <a:pt x="1254" y="535545"/>
                    </a:lnTo>
                    <a:cubicBezTo>
                      <a:pt x="-2481" y="528073"/>
                      <a:pt x="2499" y="518109"/>
                      <a:pt x="11214" y="515618"/>
                    </a:cubicBezTo>
                    <a:lnTo>
                      <a:pt x="476842" y="344994"/>
                    </a:lnTo>
                    <a:cubicBezTo>
                      <a:pt x="459412" y="286459"/>
                      <a:pt x="463147" y="222942"/>
                      <a:pt x="489292" y="168143"/>
                    </a:cubicBezTo>
                    <a:cubicBezTo>
                      <a:pt x="517927" y="107117"/>
                      <a:pt x="567727" y="61035"/>
                      <a:pt x="631222" y="37372"/>
                    </a:cubicBezTo>
                    <a:cubicBezTo>
                      <a:pt x="755721" y="-7464"/>
                      <a:pt x="895161" y="52317"/>
                      <a:pt x="947451" y="171879"/>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1" name="Freeform 108">
                <a:extLst>
                  <a:ext uri="{FF2B5EF4-FFF2-40B4-BE49-F238E27FC236}">
                    <a16:creationId xmlns:a16="http://schemas.microsoft.com/office/drawing/2014/main" id="{C8D0F4E5-DE2E-F4FA-7222-6498CEE8DCF0}"/>
                  </a:ext>
                </a:extLst>
              </p:cNvPr>
              <p:cNvSpPr/>
              <p:nvPr/>
            </p:nvSpPr>
            <p:spPr>
              <a:xfrm>
                <a:off x="10041085" y="9518700"/>
                <a:ext cx="411111" cy="301587"/>
              </a:xfrm>
              <a:custGeom>
                <a:avLst/>
                <a:gdLst/>
                <a:ahLst/>
                <a:cxnLst>
                  <a:cxn ang="3cd4">
                    <a:pos x="hc" y="t"/>
                  </a:cxn>
                  <a:cxn ang="cd2">
                    <a:pos x="l" y="vc"/>
                  </a:cxn>
                  <a:cxn ang="cd4">
                    <a:pos x="hc" y="b"/>
                  </a:cxn>
                  <a:cxn ang="0">
                    <a:pos x="r" y="vc"/>
                  </a:cxn>
                </a:cxnLst>
                <a:rect l="l" t="t" r="r" b="b"/>
                <a:pathLst>
                  <a:path w="331" h="243">
                    <a:moveTo>
                      <a:pt x="0" y="84"/>
                    </a:moveTo>
                    <a:lnTo>
                      <a:pt x="60" y="84"/>
                    </a:lnTo>
                    <a:cubicBezTo>
                      <a:pt x="60" y="84"/>
                      <a:pt x="74" y="0"/>
                      <a:pt x="100" y="0"/>
                    </a:cubicBezTo>
                    <a:cubicBezTo>
                      <a:pt x="126" y="0"/>
                      <a:pt x="161" y="96"/>
                      <a:pt x="161" y="96"/>
                    </a:cubicBezTo>
                    <a:lnTo>
                      <a:pt x="172" y="122"/>
                    </a:lnTo>
                    <a:lnTo>
                      <a:pt x="331" y="64"/>
                    </a:lnTo>
                    <a:cubicBezTo>
                      <a:pt x="331" y="64"/>
                      <a:pt x="285" y="171"/>
                      <a:pt x="243" y="206"/>
                    </a:cubicBezTo>
                    <a:cubicBezTo>
                      <a:pt x="200" y="242"/>
                      <a:pt x="0" y="243"/>
                      <a:pt x="0" y="243"/>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2" name="Freeform 170">
                <a:extLst>
                  <a:ext uri="{FF2B5EF4-FFF2-40B4-BE49-F238E27FC236}">
                    <a16:creationId xmlns:a16="http://schemas.microsoft.com/office/drawing/2014/main" id="{38BCF691-E9A1-4BCD-7E24-423B863A3927}"/>
                  </a:ext>
                </a:extLst>
              </p:cNvPr>
              <p:cNvSpPr/>
              <p:nvPr/>
            </p:nvSpPr>
            <p:spPr>
              <a:xfrm>
                <a:off x="10024886" y="9502499"/>
                <a:ext cx="443552" cy="335236"/>
              </a:xfrm>
              <a:custGeom>
                <a:avLst/>
                <a:gdLst>
                  <a:gd name="connsiteX0" fmla="*/ 140408 w 443552"/>
                  <a:gd name="connsiteY0" fmla="*/ 32402 h 335236"/>
                  <a:gd name="connsiteX1" fmla="*/ 106886 w 443552"/>
                  <a:gd name="connsiteY1" fmla="*/ 122958 h 335236"/>
                  <a:gd name="connsiteX2" fmla="*/ 90746 w 443552"/>
                  <a:gd name="connsiteY2" fmla="*/ 136603 h 335236"/>
                  <a:gd name="connsiteX3" fmla="*/ 32394 w 443552"/>
                  <a:gd name="connsiteY3" fmla="*/ 136603 h 335236"/>
                  <a:gd name="connsiteX4" fmla="*/ 32394 w 443552"/>
                  <a:gd name="connsiteY4" fmla="*/ 301588 h 335236"/>
                  <a:gd name="connsiteX5" fmla="*/ 308016 w 443552"/>
                  <a:gd name="connsiteY5" fmla="*/ 259411 h 335236"/>
                  <a:gd name="connsiteX6" fmla="*/ 396165 w 443552"/>
                  <a:gd name="connsiteY6" fmla="*/ 124198 h 335236"/>
                  <a:gd name="connsiteX7" fmla="*/ 236006 w 443552"/>
                  <a:gd name="connsiteY7" fmla="*/ 182501 h 335236"/>
                  <a:gd name="connsiteX8" fmla="*/ 216142 w 443552"/>
                  <a:gd name="connsiteY8" fmla="*/ 173818 h 335236"/>
                  <a:gd name="connsiteX9" fmla="*/ 201243 w 443552"/>
                  <a:gd name="connsiteY9" fmla="*/ 142805 h 335236"/>
                  <a:gd name="connsiteX10" fmla="*/ 140408 w 443552"/>
                  <a:gd name="connsiteY10" fmla="*/ 32402 h 335236"/>
                  <a:gd name="connsiteX11" fmla="*/ 140380 w 443552"/>
                  <a:gd name="connsiteY11" fmla="*/ 0 h 335236"/>
                  <a:gd name="connsiteX12" fmla="*/ 231068 w 443552"/>
                  <a:gd name="connsiteY12" fmla="*/ 130370 h 335236"/>
                  <a:gd name="connsiteX13" fmla="*/ 238522 w 443552"/>
                  <a:gd name="connsiteY13" fmla="*/ 146511 h 335236"/>
                  <a:gd name="connsiteX14" fmla="*/ 422383 w 443552"/>
                  <a:gd name="connsiteY14" fmla="*/ 79463 h 335236"/>
                  <a:gd name="connsiteX15" fmla="*/ 439775 w 443552"/>
                  <a:gd name="connsiteY15" fmla="*/ 83188 h 335236"/>
                  <a:gd name="connsiteX16" fmla="*/ 442260 w 443552"/>
                  <a:gd name="connsiteY16" fmla="*/ 101812 h 335236"/>
                  <a:gd name="connsiteX17" fmla="*/ 327968 w 443552"/>
                  <a:gd name="connsiteY17" fmla="*/ 285571 h 335236"/>
                  <a:gd name="connsiteX18" fmla="*/ 16150 w 443552"/>
                  <a:gd name="connsiteY18" fmla="*/ 335236 h 335236"/>
                  <a:gd name="connsiteX19" fmla="*/ 4969 w 443552"/>
                  <a:gd name="connsiteY19" fmla="*/ 330270 h 335236"/>
                  <a:gd name="connsiteX20" fmla="*/ 0 w 443552"/>
                  <a:gd name="connsiteY20" fmla="*/ 317853 h 335236"/>
                  <a:gd name="connsiteX21" fmla="*/ 0 w 443552"/>
                  <a:gd name="connsiteY21" fmla="*/ 120437 h 335236"/>
                  <a:gd name="connsiteX22" fmla="*/ 16150 w 443552"/>
                  <a:gd name="connsiteY22" fmla="*/ 104296 h 335236"/>
                  <a:gd name="connsiteX23" fmla="*/ 77023 w 443552"/>
                  <a:gd name="connsiteY23" fmla="*/ 104296 h 335236"/>
                  <a:gd name="connsiteX24" fmla="*/ 140380 w 443552"/>
                  <a:gd name="connsiteY24" fmla="*/ 0 h 3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3552" h="335236">
                    <a:moveTo>
                      <a:pt x="140408" y="32402"/>
                    </a:moveTo>
                    <a:cubicBezTo>
                      <a:pt x="130476" y="34883"/>
                      <a:pt x="114336" y="79541"/>
                      <a:pt x="106886" y="122958"/>
                    </a:cubicBezTo>
                    <a:cubicBezTo>
                      <a:pt x="104403" y="130401"/>
                      <a:pt x="99437" y="136603"/>
                      <a:pt x="90746" y="136603"/>
                    </a:cubicBezTo>
                    <a:lnTo>
                      <a:pt x="32394" y="136603"/>
                    </a:lnTo>
                    <a:lnTo>
                      <a:pt x="32394" y="301588"/>
                    </a:lnTo>
                    <a:cubicBezTo>
                      <a:pt x="127993" y="300347"/>
                      <a:pt x="274494" y="286702"/>
                      <a:pt x="308016" y="259411"/>
                    </a:cubicBezTo>
                    <a:cubicBezTo>
                      <a:pt x="340296" y="232121"/>
                      <a:pt x="376300" y="165134"/>
                      <a:pt x="396165" y="124198"/>
                    </a:cubicBezTo>
                    <a:lnTo>
                      <a:pt x="236006" y="182501"/>
                    </a:lnTo>
                    <a:cubicBezTo>
                      <a:pt x="227316" y="186223"/>
                      <a:pt x="219866" y="181261"/>
                      <a:pt x="216142" y="173818"/>
                    </a:cubicBezTo>
                    <a:lnTo>
                      <a:pt x="201243" y="142805"/>
                    </a:lnTo>
                    <a:cubicBezTo>
                      <a:pt x="181379" y="86983"/>
                      <a:pt x="151582" y="34883"/>
                      <a:pt x="140408" y="32402"/>
                    </a:cubicBezTo>
                    <a:close/>
                    <a:moveTo>
                      <a:pt x="140380" y="0"/>
                    </a:moveTo>
                    <a:cubicBezTo>
                      <a:pt x="177649" y="0"/>
                      <a:pt x="213676" y="81947"/>
                      <a:pt x="231068" y="130370"/>
                    </a:cubicBezTo>
                    <a:lnTo>
                      <a:pt x="238522" y="146511"/>
                    </a:lnTo>
                    <a:lnTo>
                      <a:pt x="422383" y="79463"/>
                    </a:lnTo>
                    <a:cubicBezTo>
                      <a:pt x="428594" y="78222"/>
                      <a:pt x="434806" y="79463"/>
                      <a:pt x="439775" y="83188"/>
                    </a:cubicBezTo>
                    <a:cubicBezTo>
                      <a:pt x="443502" y="88155"/>
                      <a:pt x="444744" y="95604"/>
                      <a:pt x="442260" y="101812"/>
                    </a:cubicBezTo>
                    <a:cubicBezTo>
                      <a:pt x="439775" y="106779"/>
                      <a:pt x="382629" y="239632"/>
                      <a:pt x="327968" y="285571"/>
                    </a:cubicBezTo>
                    <a:cubicBezTo>
                      <a:pt x="273307" y="330270"/>
                      <a:pt x="42238" y="333994"/>
                      <a:pt x="16150" y="335236"/>
                    </a:cubicBezTo>
                    <a:cubicBezTo>
                      <a:pt x="12423" y="335236"/>
                      <a:pt x="7454" y="332753"/>
                      <a:pt x="4969" y="330270"/>
                    </a:cubicBezTo>
                    <a:cubicBezTo>
                      <a:pt x="1242" y="326545"/>
                      <a:pt x="0" y="322820"/>
                      <a:pt x="0" y="317853"/>
                    </a:cubicBezTo>
                    <a:lnTo>
                      <a:pt x="0" y="120437"/>
                    </a:lnTo>
                    <a:cubicBezTo>
                      <a:pt x="0" y="111745"/>
                      <a:pt x="6212" y="104296"/>
                      <a:pt x="16150" y="104296"/>
                    </a:cubicBezTo>
                    <a:lnTo>
                      <a:pt x="77023" y="104296"/>
                    </a:lnTo>
                    <a:cubicBezTo>
                      <a:pt x="84477" y="64564"/>
                      <a:pt x="103111" y="0"/>
                      <a:pt x="140380"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3" name="Freeform 111">
                <a:extLst>
                  <a:ext uri="{FF2B5EF4-FFF2-40B4-BE49-F238E27FC236}">
                    <a16:creationId xmlns:a16="http://schemas.microsoft.com/office/drawing/2014/main" id="{C442BA01-9B7B-452A-E0A5-3E94B3E4EC71}"/>
                  </a:ext>
                </a:extLst>
              </p:cNvPr>
              <p:cNvSpPr/>
              <p:nvPr/>
            </p:nvSpPr>
            <p:spPr>
              <a:xfrm>
                <a:off x="8873774" y="8889354"/>
                <a:ext cx="1166061" cy="967074"/>
              </a:xfrm>
              <a:custGeom>
                <a:avLst/>
                <a:gdLst/>
                <a:ahLst/>
                <a:cxnLst>
                  <a:cxn ang="3cd4">
                    <a:pos x="hc" y="t"/>
                  </a:cxn>
                  <a:cxn ang="cd2">
                    <a:pos x="l" y="vc"/>
                  </a:cxn>
                  <a:cxn ang="cd4">
                    <a:pos x="hc" y="b"/>
                  </a:cxn>
                  <a:cxn ang="0">
                    <a:pos x="r" y="vc"/>
                  </a:cxn>
                </a:cxnLst>
                <a:rect l="l" t="t" r="r" b="b"/>
                <a:pathLst>
                  <a:path w="937" h="777">
                    <a:moveTo>
                      <a:pt x="13" y="0"/>
                    </a:moveTo>
                    <a:lnTo>
                      <a:pt x="133" y="437"/>
                    </a:lnTo>
                    <a:lnTo>
                      <a:pt x="937" y="566"/>
                    </a:lnTo>
                    <a:lnTo>
                      <a:pt x="937" y="769"/>
                    </a:lnTo>
                    <a:lnTo>
                      <a:pt x="0" y="777"/>
                    </a:lnTo>
                    <a:close/>
                  </a:path>
                </a:pathLst>
              </a:custGeom>
              <a:solidFill>
                <a:schemeClr val="accent2">
                  <a:lumMod val="50000"/>
                  <a:lumOff val="5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4" name="Freeform 112">
                <a:extLst>
                  <a:ext uri="{FF2B5EF4-FFF2-40B4-BE49-F238E27FC236}">
                    <a16:creationId xmlns:a16="http://schemas.microsoft.com/office/drawing/2014/main" id="{66600080-368D-4E4E-DF4C-D84F8E913FE2}"/>
                  </a:ext>
                </a:extLst>
              </p:cNvPr>
              <p:cNvSpPr/>
              <p:nvPr/>
            </p:nvSpPr>
            <p:spPr>
              <a:xfrm>
                <a:off x="8857579" y="8874399"/>
                <a:ext cx="1198452" cy="998230"/>
              </a:xfrm>
              <a:custGeom>
                <a:avLst/>
                <a:gdLst/>
                <a:ahLst/>
                <a:cxnLst>
                  <a:cxn ang="3cd4">
                    <a:pos x="hc" y="t"/>
                  </a:cxn>
                  <a:cxn ang="cd2">
                    <a:pos x="l" y="vc"/>
                  </a:cxn>
                  <a:cxn ang="cd4">
                    <a:pos x="hc" y="b"/>
                  </a:cxn>
                  <a:cxn ang="0">
                    <a:pos x="r" y="vc"/>
                  </a:cxn>
                </a:cxnLst>
                <a:rect l="l" t="t" r="r" b="b"/>
                <a:pathLst>
                  <a:path w="963" h="802">
                    <a:moveTo>
                      <a:pt x="13" y="802"/>
                    </a:moveTo>
                    <a:cubicBezTo>
                      <a:pt x="6" y="802"/>
                      <a:pt x="0" y="797"/>
                      <a:pt x="0" y="789"/>
                    </a:cubicBezTo>
                    <a:cubicBezTo>
                      <a:pt x="0" y="782"/>
                      <a:pt x="6" y="776"/>
                      <a:pt x="13" y="776"/>
                    </a:cubicBezTo>
                    <a:lnTo>
                      <a:pt x="937" y="767"/>
                    </a:lnTo>
                    <a:lnTo>
                      <a:pt x="937" y="589"/>
                    </a:lnTo>
                    <a:lnTo>
                      <a:pt x="143" y="462"/>
                    </a:lnTo>
                    <a:cubicBezTo>
                      <a:pt x="138" y="461"/>
                      <a:pt x="134" y="458"/>
                      <a:pt x="133" y="453"/>
                    </a:cubicBezTo>
                    <a:lnTo>
                      <a:pt x="13" y="17"/>
                    </a:lnTo>
                    <a:cubicBezTo>
                      <a:pt x="11" y="10"/>
                      <a:pt x="16" y="3"/>
                      <a:pt x="22" y="1"/>
                    </a:cubicBezTo>
                    <a:cubicBezTo>
                      <a:pt x="29" y="-1"/>
                      <a:pt x="37" y="3"/>
                      <a:pt x="39" y="10"/>
                    </a:cubicBezTo>
                    <a:lnTo>
                      <a:pt x="156" y="437"/>
                    </a:lnTo>
                    <a:lnTo>
                      <a:pt x="952" y="565"/>
                    </a:lnTo>
                    <a:cubicBezTo>
                      <a:pt x="958" y="566"/>
                      <a:pt x="963" y="571"/>
                      <a:pt x="963" y="578"/>
                    </a:cubicBezTo>
                    <a:lnTo>
                      <a:pt x="963" y="781"/>
                    </a:lnTo>
                    <a:cubicBezTo>
                      <a:pt x="963" y="787"/>
                      <a:pt x="957" y="793"/>
                      <a:pt x="950" y="793"/>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45" name="Freeform 113">
                <a:extLst>
                  <a:ext uri="{FF2B5EF4-FFF2-40B4-BE49-F238E27FC236}">
                    <a16:creationId xmlns:a16="http://schemas.microsoft.com/office/drawing/2014/main" id="{D5D9F370-61D3-E5DB-87D9-7DF82441292B}"/>
                  </a:ext>
                </a:extLst>
              </p:cNvPr>
              <p:cNvSpPr/>
              <p:nvPr/>
            </p:nvSpPr>
            <p:spPr>
              <a:xfrm>
                <a:off x="8896202" y="8039425"/>
                <a:ext cx="89697" cy="59819"/>
              </a:xfrm>
              <a:custGeom>
                <a:avLst/>
                <a:gdLst/>
                <a:ahLst/>
                <a:cxnLst>
                  <a:cxn ang="3cd4">
                    <a:pos x="hc" y="t"/>
                  </a:cxn>
                  <a:cxn ang="cd2">
                    <a:pos x="l" y="vc"/>
                  </a:cxn>
                  <a:cxn ang="cd4">
                    <a:pos x="hc" y="b"/>
                  </a:cxn>
                  <a:cxn ang="0">
                    <a:pos x="r" y="vc"/>
                  </a:cxn>
                </a:cxnLst>
                <a:rect l="l" t="t" r="r" b="b"/>
                <a:pathLst>
                  <a:path w="73" h="49">
                    <a:moveTo>
                      <a:pt x="13" y="49"/>
                    </a:moveTo>
                    <a:cubicBezTo>
                      <a:pt x="8" y="49"/>
                      <a:pt x="3" y="47"/>
                      <a:pt x="2" y="43"/>
                    </a:cubicBezTo>
                    <a:cubicBezTo>
                      <a:pt x="-2" y="36"/>
                      <a:pt x="1" y="28"/>
                      <a:pt x="7" y="25"/>
                    </a:cubicBezTo>
                    <a:lnTo>
                      <a:pt x="55" y="1"/>
                    </a:lnTo>
                    <a:cubicBezTo>
                      <a:pt x="61" y="-2"/>
                      <a:pt x="69" y="1"/>
                      <a:pt x="72" y="7"/>
                    </a:cubicBezTo>
                    <a:cubicBezTo>
                      <a:pt x="76" y="14"/>
                      <a:pt x="72" y="21"/>
                      <a:pt x="66" y="25"/>
                    </a:cubicBezTo>
                    <a:lnTo>
                      <a:pt x="19" y="48"/>
                    </a:lnTo>
                    <a:cubicBezTo>
                      <a:pt x="17" y="49"/>
                      <a:pt x="15" y="49"/>
                      <a:pt x="13" y="49"/>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grpSp>
        <p:grpSp>
          <p:nvGrpSpPr>
            <p:cNvPr id="91" name="Group 90">
              <a:extLst>
                <a:ext uri="{FF2B5EF4-FFF2-40B4-BE49-F238E27FC236}">
                  <a16:creationId xmlns:a16="http://schemas.microsoft.com/office/drawing/2014/main" id="{E0E31437-09F4-1B2C-5DB1-3466DFA7A61B}"/>
                </a:ext>
              </a:extLst>
            </p:cNvPr>
            <p:cNvGrpSpPr/>
            <p:nvPr/>
          </p:nvGrpSpPr>
          <p:grpSpPr>
            <a:xfrm>
              <a:off x="12468664" y="7154599"/>
              <a:ext cx="3741246" cy="5808678"/>
              <a:chOff x="12468664" y="7154599"/>
              <a:chExt cx="3741246" cy="5808678"/>
            </a:xfrm>
            <a:grpFill/>
          </p:grpSpPr>
          <p:sp>
            <p:nvSpPr>
              <p:cNvPr id="98" name="Freeform 114">
                <a:extLst>
                  <a:ext uri="{FF2B5EF4-FFF2-40B4-BE49-F238E27FC236}">
                    <a16:creationId xmlns:a16="http://schemas.microsoft.com/office/drawing/2014/main" id="{4B738C7B-708C-92BF-82BB-01AE42E96E68}"/>
                  </a:ext>
                </a:extLst>
              </p:cNvPr>
              <p:cNvSpPr/>
              <p:nvPr/>
            </p:nvSpPr>
            <p:spPr>
              <a:xfrm>
                <a:off x="14297955" y="7691727"/>
                <a:ext cx="469663" cy="598190"/>
              </a:xfrm>
              <a:custGeom>
                <a:avLst/>
                <a:gdLst/>
                <a:ahLst/>
                <a:cxnLst>
                  <a:cxn ang="3cd4">
                    <a:pos x="hc" y="t"/>
                  </a:cxn>
                  <a:cxn ang="cd2">
                    <a:pos x="l" y="vc"/>
                  </a:cxn>
                  <a:cxn ang="cd4">
                    <a:pos x="hc" y="b"/>
                  </a:cxn>
                  <a:cxn ang="0">
                    <a:pos x="r" y="vc"/>
                  </a:cxn>
                </a:cxnLst>
                <a:rect l="l" t="t" r="r" b="b"/>
                <a:pathLst>
                  <a:path w="378" h="481">
                    <a:moveTo>
                      <a:pt x="193" y="1"/>
                    </a:moveTo>
                    <a:cubicBezTo>
                      <a:pt x="187" y="-2"/>
                      <a:pt x="180" y="0"/>
                      <a:pt x="176" y="6"/>
                    </a:cubicBezTo>
                    <a:cubicBezTo>
                      <a:pt x="176" y="7"/>
                      <a:pt x="113" y="107"/>
                      <a:pt x="57" y="180"/>
                    </a:cubicBezTo>
                    <a:cubicBezTo>
                      <a:pt x="13" y="237"/>
                      <a:pt x="-7" y="305"/>
                      <a:pt x="3" y="361"/>
                    </a:cubicBezTo>
                    <a:cubicBezTo>
                      <a:pt x="11" y="403"/>
                      <a:pt x="35" y="437"/>
                      <a:pt x="75" y="461"/>
                    </a:cubicBezTo>
                    <a:cubicBezTo>
                      <a:pt x="96" y="474"/>
                      <a:pt x="120" y="481"/>
                      <a:pt x="145" y="481"/>
                    </a:cubicBezTo>
                    <a:cubicBezTo>
                      <a:pt x="167" y="481"/>
                      <a:pt x="189" y="475"/>
                      <a:pt x="213" y="466"/>
                    </a:cubicBezTo>
                    <a:cubicBezTo>
                      <a:pt x="292" y="430"/>
                      <a:pt x="359" y="344"/>
                      <a:pt x="376" y="254"/>
                    </a:cubicBezTo>
                    <a:cubicBezTo>
                      <a:pt x="403" y="111"/>
                      <a:pt x="202" y="6"/>
                      <a:pt x="193" y="1"/>
                    </a:cubicBezTo>
                    <a:close/>
                  </a:path>
                </a:pathLst>
              </a:custGeom>
              <a:solidFill>
                <a:schemeClr val="accent2"/>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99" name="Freeform 115">
                <a:extLst>
                  <a:ext uri="{FF2B5EF4-FFF2-40B4-BE49-F238E27FC236}">
                    <a16:creationId xmlns:a16="http://schemas.microsoft.com/office/drawing/2014/main" id="{091F7558-AFA5-7B2A-378A-76CF497B39CA}"/>
                  </a:ext>
                </a:extLst>
              </p:cNvPr>
              <p:cNvSpPr/>
              <p:nvPr/>
            </p:nvSpPr>
            <p:spPr>
              <a:xfrm>
                <a:off x="15629706" y="12226752"/>
                <a:ext cx="426061" cy="434934"/>
              </a:xfrm>
              <a:custGeom>
                <a:avLst/>
                <a:gdLst/>
                <a:ahLst/>
                <a:cxnLst>
                  <a:cxn ang="3cd4">
                    <a:pos x="hc" y="t"/>
                  </a:cxn>
                  <a:cxn ang="cd2">
                    <a:pos x="l" y="vc"/>
                  </a:cxn>
                  <a:cxn ang="cd4">
                    <a:pos x="hc" y="b"/>
                  </a:cxn>
                  <a:cxn ang="0">
                    <a:pos x="r" y="vc"/>
                  </a:cxn>
                </a:cxnLst>
                <a:rect l="l" t="t" r="r" b="b"/>
                <a:pathLst>
                  <a:path w="343" h="350">
                    <a:moveTo>
                      <a:pt x="343" y="207"/>
                    </a:moveTo>
                    <a:lnTo>
                      <a:pt x="213" y="0"/>
                    </a:lnTo>
                    <a:lnTo>
                      <a:pt x="0" y="137"/>
                    </a:lnTo>
                    <a:lnTo>
                      <a:pt x="137" y="350"/>
                    </a:lnTo>
                    <a:cubicBezTo>
                      <a:pt x="163" y="346"/>
                      <a:pt x="204" y="326"/>
                      <a:pt x="248" y="298"/>
                    </a:cubicBezTo>
                    <a:cubicBezTo>
                      <a:pt x="304" y="263"/>
                      <a:pt x="330" y="231"/>
                      <a:pt x="343" y="207"/>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0" name="Freeform 171">
                <a:extLst>
                  <a:ext uri="{FF2B5EF4-FFF2-40B4-BE49-F238E27FC236}">
                    <a16:creationId xmlns:a16="http://schemas.microsoft.com/office/drawing/2014/main" id="{C04132FB-E59D-0C98-370C-A080E77669AF}"/>
                  </a:ext>
                </a:extLst>
              </p:cNvPr>
              <p:cNvSpPr/>
              <p:nvPr/>
            </p:nvSpPr>
            <p:spPr>
              <a:xfrm>
                <a:off x="15613510" y="12211284"/>
                <a:ext cx="458940" cy="466604"/>
              </a:xfrm>
              <a:custGeom>
                <a:avLst/>
                <a:gdLst>
                  <a:gd name="connsiteX0" fmla="*/ 277041 w 458940"/>
                  <a:gd name="connsiteY0" fmla="*/ 37904 h 466604"/>
                  <a:gd name="connsiteX1" fmla="*/ 38620 w 458940"/>
                  <a:gd name="connsiteY1" fmla="*/ 191949 h 466604"/>
                  <a:gd name="connsiteX2" fmla="*/ 193842 w 458940"/>
                  <a:gd name="connsiteY2" fmla="*/ 431712 h 466604"/>
                  <a:gd name="connsiteX3" fmla="*/ 315536 w 458940"/>
                  <a:gd name="connsiteY3" fmla="*/ 372082 h 466604"/>
                  <a:gd name="connsiteX4" fmla="*/ 423570 w 458940"/>
                  <a:gd name="connsiteY4" fmla="*/ 272698 h 466604"/>
                  <a:gd name="connsiteX5" fmla="*/ 285755 w 458940"/>
                  <a:gd name="connsiteY5" fmla="*/ 514 h 466604"/>
                  <a:gd name="connsiteX6" fmla="*/ 294452 w 458940"/>
                  <a:gd name="connsiteY6" fmla="*/ 6729 h 466604"/>
                  <a:gd name="connsiteX7" fmla="*/ 455966 w 458940"/>
                  <a:gd name="connsiteY7" fmla="*/ 264010 h 466604"/>
                  <a:gd name="connsiteX8" fmla="*/ 457209 w 458940"/>
                  <a:gd name="connsiteY8" fmla="*/ 280168 h 466604"/>
                  <a:gd name="connsiteX9" fmla="*/ 332967 w 458940"/>
                  <a:gd name="connsiteY9" fmla="*/ 399487 h 466604"/>
                  <a:gd name="connsiteX10" fmla="*/ 188847 w 458940"/>
                  <a:gd name="connsiteY10" fmla="*/ 465361 h 466604"/>
                  <a:gd name="connsiteX11" fmla="*/ 186362 w 458940"/>
                  <a:gd name="connsiteY11" fmla="*/ 466604 h 466604"/>
                  <a:gd name="connsiteX12" fmla="*/ 172696 w 458940"/>
                  <a:gd name="connsiteY12" fmla="*/ 459147 h 466604"/>
                  <a:gd name="connsiteX13" fmla="*/ 2485 w 458940"/>
                  <a:gd name="connsiteY13" fmla="*/ 195650 h 466604"/>
                  <a:gd name="connsiteX14" fmla="*/ 0 w 458940"/>
                  <a:gd name="connsiteY14" fmla="*/ 183221 h 466604"/>
                  <a:gd name="connsiteX15" fmla="*/ 7454 w 458940"/>
                  <a:gd name="connsiteY15" fmla="*/ 172035 h 466604"/>
                  <a:gd name="connsiteX16" fmla="*/ 273331 w 458940"/>
                  <a:gd name="connsiteY16" fmla="*/ 1757 h 466604"/>
                  <a:gd name="connsiteX17" fmla="*/ 285755 w 458940"/>
                  <a:gd name="connsiteY17" fmla="*/ 514 h 4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940" h="466604">
                    <a:moveTo>
                      <a:pt x="277041" y="37904"/>
                    </a:moveTo>
                    <a:lnTo>
                      <a:pt x="38620" y="191949"/>
                    </a:lnTo>
                    <a:lnTo>
                      <a:pt x="193842" y="431712"/>
                    </a:lnTo>
                    <a:cubicBezTo>
                      <a:pt x="222403" y="425501"/>
                      <a:pt x="267106" y="403139"/>
                      <a:pt x="315536" y="372082"/>
                    </a:cubicBezTo>
                    <a:cubicBezTo>
                      <a:pt x="380108" y="332328"/>
                      <a:pt x="408669" y="297544"/>
                      <a:pt x="423570" y="272698"/>
                    </a:cubicBezTo>
                    <a:close/>
                    <a:moveTo>
                      <a:pt x="285755" y="514"/>
                    </a:moveTo>
                    <a:cubicBezTo>
                      <a:pt x="288240" y="514"/>
                      <a:pt x="293210" y="4243"/>
                      <a:pt x="294452" y="6729"/>
                    </a:cubicBezTo>
                    <a:lnTo>
                      <a:pt x="455966" y="264010"/>
                    </a:lnTo>
                    <a:cubicBezTo>
                      <a:pt x="459693" y="268982"/>
                      <a:pt x="459693" y="275196"/>
                      <a:pt x="457209" y="280168"/>
                    </a:cubicBezTo>
                    <a:cubicBezTo>
                      <a:pt x="431118" y="324913"/>
                      <a:pt x="392603" y="362200"/>
                      <a:pt x="332967" y="399487"/>
                    </a:cubicBezTo>
                    <a:cubicBezTo>
                      <a:pt x="273331" y="436774"/>
                      <a:pt x="222392" y="460389"/>
                      <a:pt x="188847" y="465361"/>
                    </a:cubicBezTo>
                    <a:cubicBezTo>
                      <a:pt x="187605" y="466604"/>
                      <a:pt x="187605" y="466604"/>
                      <a:pt x="186362" y="466604"/>
                    </a:cubicBezTo>
                    <a:cubicBezTo>
                      <a:pt x="181393" y="466604"/>
                      <a:pt x="175180" y="464118"/>
                      <a:pt x="172696" y="459147"/>
                    </a:cubicBezTo>
                    <a:lnTo>
                      <a:pt x="2485" y="195650"/>
                    </a:lnTo>
                    <a:cubicBezTo>
                      <a:pt x="0" y="191922"/>
                      <a:pt x="0" y="186950"/>
                      <a:pt x="0" y="183221"/>
                    </a:cubicBezTo>
                    <a:cubicBezTo>
                      <a:pt x="1242" y="178250"/>
                      <a:pt x="3727" y="174521"/>
                      <a:pt x="7454" y="172035"/>
                    </a:cubicBezTo>
                    <a:lnTo>
                      <a:pt x="273331" y="1757"/>
                    </a:lnTo>
                    <a:cubicBezTo>
                      <a:pt x="275816" y="514"/>
                      <a:pt x="280786" y="-729"/>
                      <a:pt x="285755" y="514"/>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1" name="Freeform 118">
                <a:extLst>
                  <a:ext uri="{FF2B5EF4-FFF2-40B4-BE49-F238E27FC236}">
                    <a16:creationId xmlns:a16="http://schemas.microsoft.com/office/drawing/2014/main" id="{D2F2D1DD-FD3A-AAA8-6D67-8513C6989350}"/>
                  </a:ext>
                </a:extLst>
              </p:cNvPr>
              <p:cNvSpPr/>
              <p:nvPr/>
            </p:nvSpPr>
            <p:spPr>
              <a:xfrm>
                <a:off x="15536272" y="12484722"/>
                <a:ext cx="657778" cy="462351"/>
              </a:xfrm>
              <a:custGeom>
                <a:avLst/>
                <a:gdLst/>
                <a:ahLst/>
                <a:cxnLst>
                  <a:cxn ang="3cd4">
                    <a:pos x="hc" y="t"/>
                  </a:cxn>
                  <a:cxn ang="cd2">
                    <a:pos x="l" y="vc"/>
                  </a:cxn>
                  <a:cxn ang="cd4">
                    <a:pos x="hc" y="b"/>
                  </a:cxn>
                  <a:cxn ang="0">
                    <a:pos x="r" y="vc"/>
                  </a:cxn>
                </a:cxnLst>
                <a:rect l="l" t="t" r="r" b="b"/>
                <a:pathLst>
                  <a:path w="529" h="372">
                    <a:moveTo>
                      <a:pt x="498" y="238"/>
                    </a:moveTo>
                    <a:cubicBezTo>
                      <a:pt x="529" y="216"/>
                      <a:pt x="538" y="173"/>
                      <a:pt x="517" y="142"/>
                    </a:cubicBezTo>
                    <a:lnTo>
                      <a:pt x="418" y="0"/>
                    </a:lnTo>
                    <a:cubicBezTo>
                      <a:pt x="400" y="24"/>
                      <a:pt x="370" y="60"/>
                      <a:pt x="323" y="91"/>
                    </a:cubicBezTo>
                    <a:cubicBezTo>
                      <a:pt x="280" y="120"/>
                      <a:pt x="240" y="135"/>
                      <a:pt x="212" y="143"/>
                    </a:cubicBezTo>
                    <a:cubicBezTo>
                      <a:pt x="192" y="180"/>
                      <a:pt x="184" y="205"/>
                      <a:pt x="120" y="267"/>
                    </a:cubicBezTo>
                    <a:cubicBezTo>
                      <a:pt x="120" y="267"/>
                      <a:pt x="66" y="271"/>
                      <a:pt x="33" y="280"/>
                    </a:cubicBezTo>
                    <a:cubicBezTo>
                      <a:pt x="3" y="288"/>
                      <a:pt x="-10" y="325"/>
                      <a:pt x="8" y="350"/>
                    </a:cubicBezTo>
                    <a:cubicBezTo>
                      <a:pt x="19" y="363"/>
                      <a:pt x="35" y="373"/>
                      <a:pt x="53" y="372"/>
                    </a:cubicBezTo>
                    <a:lnTo>
                      <a:pt x="282" y="372"/>
                    </a:lnTo>
                    <a:cubicBezTo>
                      <a:pt x="307" y="371"/>
                      <a:pt x="498" y="238"/>
                      <a:pt x="498" y="238"/>
                    </a:cubicBezTo>
                    <a:close/>
                  </a:path>
                </a:pathLst>
              </a:custGeom>
              <a:solidFill>
                <a:schemeClr val="tx2">
                  <a:lumMod val="25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2" name="Freeform 172">
                <a:extLst>
                  <a:ext uri="{FF2B5EF4-FFF2-40B4-BE49-F238E27FC236}">
                    <a16:creationId xmlns:a16="http://schemas.microsoft.com/office/drawing/2014/main" id="{79B1A810-4E52-45E3-A3D6-8BB84F6DA5F9}"/>
                  </a:ext>
                </a:extLst>
              </p:cNvPr>
              <p:cNvSpPr/>
              <p:nvPr/>
            </p:nvSpPr>
            <p:spPr>
              <a:xfrm>
                <a:off x="15520030" y="12468521"/>
                <a:ext cx="689880" cy="494753"/>
              </a:xfrm>
              <a:custGeom>
                <a:avLst/>
                <a:gdLst>
                  <a:gd name="connsiteX0" fmla="*/ 535978 w 689880"/>
                  <a:gd name="connsiteY0" fmla="*/ 43621 h 494753"/>
                  <a:gd name="connsiteX1" fmla="*/ 427810 w 689880"/>
                  <a:gd name="connsiteY1" fmla="*/ 143023 h 494753"/>
                  <a:gd name="connsiteX2" fmla="*/ 291046 w 689880"/>
                  <a:gd name="connsiteY2" fmla="*/ 207635 h 494753"/>
                  <a:gd name="connsiteX3" fmla="*/ 284829 w 689880"/>
                  <a:gd name="connsiteY3" fmla="*/ 218818 h 494753"/>
                  <a:gd name="connsiteX4" fmla="*/ 176661 w 689880"/>
                  <a:gd name="connsiteY4" fmla="*/ 360466 h 494753"/>
                  <a:gd name="connsiteX5" fmla="*/ 166715 w 689880"/>
                  <a:gd name="connsiteY5" fmla="*/ 364194 h 494753"/>
                  <a:gd name="connsiteX6" fmla="*/ 61033 w 689880"/>
                  <a:gd name="connsiteY6" fmla="*/ 379104 h 494753"/>
                  <a:gd name="connsiteX7" fmla="*/ 34924 w 689880"/>
                  <a:gd name="connsiteY7" fmla="*/ 405198 h 494753"/>
                  <a:gd name="connsiteX8" fmla="*/ 39897 w 689880"/>
                  <a:gd name="connsiteY8" fmla="*/ 441231 h 494753"/>
                  <a:gd name="connsiteX9" fmla="*/ 80926 w 689880"/>
                  <a:gd name="connsiteY9" fmla="*/ 462354 h 494753"/>
                  <a:gd name="connsiteX10" fmla="*/ 82169 w 689880"/>
                  <a:gd name="connsiteY10" fmla="*/ 462354 h 494753"/>
                  <a:gd name="connsiteX11" fmla="*/ 366888 w 689880"/>
                  <a:gd name="connsiteY11" fmla="*/ 462354 h 494753"/>
                  <a:gd name="connsiteX12" fmla="*/ 625496 w 689880"/>
                  <a:gd name="connsiteY12" fmla="*/ 298340 h 494753"/>
                  <a:gd name="connsiteX13" fmla="*/ 645389 w 689880"/>
                  <a:gd name="connsiteY13" fmla="*/ 202665 h 494753"/>
                  <a:gd name="connsiteX14" fmla="*/ 537260 w 689880"/>
                  <a:gd name="connsiteY14" fmla="*/ 0 h 494753"/>
                  <a:gd name="connsiteX15" fmla="*/ 549695 w 689880"/>
                  <a:gd name="connsiteY15" fmla="*/ 6215 h 494753"/>
                  <a:gd name="connsiteX16" fmla="*/ 672806 w 689880"/>
                  <a:gd name="connsiteY16" fmla="*/ 183979 h 494753"/>
                  <a:gd name="connsiteX17" fmla="*/ 644205 w 689880"/>
                  <a:gd name="connsiteY17" fmla="*/ 324449 h 494753"/>
                  <a:gd name="connsiteX18" fmla="*/ 366894 w 689880"/>
                  <a:gd name="connsiteY18" fmla="*/ 494753 h 494753"/>
                  <a:gd name="connsiteX19" fmla="*/ 82121 w 689880"/>
                  <a:gd name="connsiteY19" fmla="*/ 494753 h 494753"/>
                  <a:gd name="connsiteX20" fmla="*/ 80878 w 689880"/>
                  <a:gd name="connsiteY20" fmla="*/ 494753 h 494753"/>
                  <a:gd name="connsiteX21" fmla="*/ 13726 w 689880"/>
                  <a:gd name="connsiteY21" fmla="*/ 459946 h 494753"/>
                  <a:gd name="connsiteX22" fmla="*/ 3778 w 689880"/>
                  <a:gd name="connsiteY22" fmla="*/ 395305 h 494753"/>
                  <a:gd name="connsiteX23" fmla="*/ 52276 w 689880"/>
                  <a:gd name="connsiteY23" fmla="*/ 349311 h 494753"/>
                  <a:gd name="connsiteX24" fmla="*/ 157978 w 689880"/>
                  <a:gd name="connsiteY24" fmla="*/ 333150 h 494753"/>
                  <a:gd name="connsiteX25" fmla="*/ 256218 w 689880"/>
                  <a:gd name="connsiteY25" fmla="*/ 203868 h 494753"/>
                  <a:gd name="connsiteX26" fmla="*/ 264923 w 689880"/>
                  <a:gd name="connsiteY26" fmla="*/ 186465 h 494753"/>
                  <a:gd name="connsiteX27" fmla="*/ 274871 w 689880"/>
                  <a:gd name="connsiteY27" fmla="*/ 177763 h 494753"/>
                  <a:gd name="connsiteX28" fmla="*/ 409174 w 689880"/>
                  <a:gd name="connsiteY28" fmla="*/ 115608 h 494753"/>
                  <a:gd name="connsiteX29" fmla="*/ 523581 w 689880"/>
                  <a:gd name="connsiteY29" fmla="*/ 6215 h 494753"/>
                  <a:gd name="connsiteX30" fmla="*/ 537260 w 689880"/>
                  <a:gd name="connsiteY30" fmla="*/ 0 h 49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9880" h="494753">
                    <a:moveTo>
                      <a:pt x="535978" y="43621"/>
                    </a:moveTo>
                    <a:cubicBezTo>
                      <a:pt x="504895" y="82139"/>
                      <a:pt x="467596" y="115688"/>
                      <a:pt x="427810" y="143023"/>
                    </a:cubicBezTo>
                    <a:cubicBezTo>
                      <a:pt x="384294" y="171602"/>
                      <a:pt x="339535" y="192725"/>
                      <a:pt x="291046" y="207635"/>
                    </a:cubicBezTo>
                    <a:cubicBezTo>
                      <a:pt x="288559" y="211363"/>
                      <a:pt x="287316" y="215090"/>
                      <a:pt x="284829" y="218818"/>
                    </a:cubicBezTo>
                    <a:cubicBezTo>
                      <a:pt x="264936" y="257336"/>
                      <a:pt x="248773" y="290885"/>
                      <a:pt x="176661" y="360466"/>
                    </a:cubicBezTo>
                    <a:cubicBezTo>
                      <a:pt x="174174" y="362951"/>
                      <a:pt x="170444" y="364194"/>
                      <a:pt x="166715" y="364194"/>
                    </a:cubicBezTo>
                    <a:cubicBezTo>
                      <a:pt x="165471" y="364194"/>
                      <a:pt x="100819" y="369164"/>
                      <a:pt x="61033" y="379104"/>
                    </a:cubicBezTo>
                    <a:cubicBezTo>
                      <a:pt x="49843" y="384075"/>
                      <a:pt x="38654" y="392772"/>
                      <a:pt x="34924" y="405198"/>
                    </a:cubicBezTo>
                    <a:cubicBezTo>
                      <a:pt x="29950" y="418865"/>
                      <a:pt x="32437" y="431291"/>
                      <a:pt x="39897" y="441231"/>
                    </a:cubicBezTo>
                    <a:cubicBezTo>
                      <a:pt x="49843" y="454899"/>
                      <a:pt x="66006" y="462354"/>
                      <a:pt x="80926" y="462354"/>
                    </a:cubicBezTo>
                    <a:lnTo>
                      <a:pt x="82169" y="462354"/>
                    </a:lnTo>
                    <a:lnTo>
                      <a:pt x="366888" y="462354"/>
                    </a:lnTo>
                    <a:cubicBezTo>
                      <a:pt x="386781" y="459869"/>
                      <a:pt x="513598" y="376619"/>
                      <a:pt x="625496" y="298340"/>
                    </a:cubicBezTo>
                    <a:cubicBezTo>
                      <a:pt x="657822" y="275974"/>
                      <a:pt x="666526" y="233728"/>
                      <a:pt x="645389" y="202665"/>
                    </a:cubicBezTo>
                    <a:close/>
                    <a:moveTo>
                      <a:pt x="537260" y="0"/>
                    </a:moveTo>
                    <a:cubicBezTo>
                      <a:pt x="540990" y="0"/>
                      <a:pt x="545964" y="2486"/>
                      <a:pt x="549695" y="6215"/>
                    </a:cubicBezTo>
                    <a:lnTo>
                      <a:pt x="672806" y="183979"/>
                    </a:lnTo>
                    <a:cubicBezTo>
                      <a:pt x="703895" y="228730"/>
                      <a:pt x="691460" y="292128"/>
                      <a:pt x="644205" y="324449"/>
                    </a:cubicBezTo>
                    <a:cubicBezTo>
                      <a:pt x="572079" y="376659"/>
                      <a:pt x="399226" y="493510"/>
                      <a:pt x="366894" y="494753"/>
                    </a:cubicBezTo>
                    <a:lnTo>
                      <a:pt x="82121" y="494753"/>
                    </a:lnTo>
                    <a:lnTo>
                      <a:pt x="80878" y="494753"/>
                    </a:lnTo>
                    <a:cubicBezTo>
                      <a:pt x="54763" y="494753"/>
                      <a:pt x="29892" y="482322"/>
                      <a:pt x="13726" y="459946"/>
                    </a:cubicBezTo>
                    <a:cubicBezTo>
                      <a:pt x="47" y="442543"/>
                      <a:pt x="-3684" y="417681"/>
                      <a:pt x="3778" y="395305"/>
                    </a:cubicBezTo>
                    <a:cubicBezTo>
                      <a:pt x="12482" y="372929"/>
                      <a:pt x="29892" y="355526"/>
                      <a:pt x="52276" y="349311"/>
                    </a:cubicBezTo>
                    <a:cubicBezTo>
                      <a:pt x="87095" y="338123"/>
                      <a:pt x="140568" y="334393"/>
                      <a:pt x="157978" y="333150"/>
                    </a:cubicBezTo>
                    <a:cubicBezTo>
                      <a:pt x="222642" y="270995"/>
                      <a:pt x="237565" y="239918"/>
                      <a:pt x="256218" y="203868"/>
                    </a:cubicBezTo>
                    <a:cubicBezTo>
                      <a:pt x="258705" y="197653"/>
                      <a:pt x="262436" y="192680"/>
                      <a:pt x="264923" y="186465"/>
                    </a:cubicBezTo>
                    <a:cubicBezTo>
                      <a:pt x="267410" y="181492"/>
                      <a:pt x="271140" y="179006"/>
                      <a:pt x="274871" y="177763"/>
                    </a:cubicBezTo>
                    <a:cubicBezTo>
                      <a:pt x="323369" y="164089"/>
                      <a:pt x="368137" y="144199"/>
                      <a:pt x="409174" y="115608"/>
                    </a:cubicBezTo>
                    <a:cubicBezTo>
                      <a:pt x="452698" y="85774"/>
                      <a:pt x="492492" y="49724"/>
                      <a:pt x="523581" y="6215"/>
                    </a:cubicBezTo>
                    <a:cubicBezTo>
                      <a:pt x="526068" y="1243"/>
                      <a:pt x="531042" y="0"/>
                      <a:pt x="537260"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3" name="Freeform 121">
                <a:extLst>
                  <a:ext uri="{FF2B5EF4-FFF2-40B4-BE49-F238E27FC236}">
                    <a16:creationId xmlns:a16="http://schemas.microsoft.com/office/drawing/2014/main" id="{2BA33352-8E80-C31F-B588-9C62A3261FB1}"/>
                  </a:ext>
                </a:extLst>
              </p:cNvPr>
              <p:cNvSpPr/>
              <p:nvPr/>
            </p:nvSpPr>
            <p:spPr>
              <a:xfrm>
                <a:off x="13652635" y="12346394"/>
                <a:ext cx="381212" cy="347698"/>
              </a:xfrm>
              <a:custGeom>
                <a:avLst/>
                <a:gdLst/>
                <a:ahLst/>
                <a:cxnLst>
                  <a:cxn ang="3cd4">
                    <a:pos x="hc" y="t"/>
                  </a:cxn>
                  <a:cxn ang="cd2">
                    <a:pos x="l" y="vc"/>
                  </a:cxn>
                  <a:cxn ang="cd4">
                    <a:pos x="hc" y="b"/>
                  </a:cxn>
                  <a:cxn ang="0">
                    <a:pos x="r" y="vc"/>
                  </a:cxn>
                </a:cxnLst>
                <a:rect l="l" t="t" r="r" b="b"/>
                <a:pathLst>
                  <a:path w="307" h="280">
                    <a:moveTo>
                      <a:pt x="0" y="280"/>
                    </a:moveTo>
                    <a:lnTo>
                      <a:pt x="280" y="280"/>
                    </a:lnTo>
                    <a:lnTo>
                      <a:pt x="307" y="0"/>
                    </a:lnTo>
                    <a:lnTo>
                      <a:pt x="31" y="0"/>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4" name="Freeform 173">
                <a:extLst>
                  <a:ext uri="{FF2B5EF4-FFF2-40B4-BE49-F238E27FC236}">
                    <a16:creationId xmlns:a16="http://schemas.microsoft.com/office/drawing/2014/main" id="{3CA67522-312A-ABE7-A1B5-9932B87917BF}"/>
                  </a:ext>
                </a:extLst>
              </p:cNvPr>
              <p:cNvSpPr/>
              <p:nvPr/>
            </p:nvSpPr>
            <p:spPr>
              <a:xfrm>
                <a:off x="13636110" y="12330193"/>
                <a:ext cx="413933" cy="380100"/>
              </a:xfrm>
              <a:custGeom>
                <a:avLst/>
                <a:gdLst>
                  <a:gd name="connsiteX0" fmla="*/ 69969 w 413933"/>
                  <a:gd name="connsiteY0" fmla="*/ 32402 h 380100"/>
                  <a:gd name="connsiteX1" fmla="*/ 35212 w 413933"/>
                  <a:gd name="connsiteY1" fmla="*/ 347698 h 380100"/>
                  <a:gd name="connsiteX2" fmla="*/ 349263 w 413933"/>
                  <a:gd name="connsiteY2" fmla="*/ 347698 h 380100"/>
                  <a:gd name="connsiteX3" fmla="*/ 380296 w 413933"/>
                  <a:gd name="connsiteY3" fmla="*/ 32402 h 380100"/>
                  <a:gd name="connsiteX4" fmla="*/ 54980 w 413933"/>
                  <a:gd name="connsiteY4" fmla="*/ 0 h 380100"/>
                  <a:gd name="connsiteX5" fmla="*/ 397786 w 413933"/>
                  <a:gd name="connsiteY5" fmla="*/ 0 h 380100"/>
                  <a:gd name="connsiteX6" fmla="*/ 410207 w 413933"/>
                  <a:gd name="connsiteY6" fmla="*/ 4969 h 380100"/>
                  <a:gd name="connsiteX7" fmla="*/ 413933 w 413933"/>
                  <a:gd name="connsiteY7" fmla="*/ 17390 h 380100"/>
                  <a:gd name="connsiteX8" fmla="*/ 380398 w 413933"/>
                  <a:gd name="connsiteY8" fmla="*/ 365194 h 380100"/>
                  <a:gd name="connsiteX9" fmla="*/ 364251 w 413933"/>
                  <a:gd name="connsiteY9" fmla="*/ 380100 h 380100"/>
                  <a:gd name="connsiteX10" fmla="*/ 16477 w 413933"/>
                  <a:gd name="connsiteY10" fmla="*/ 380100 h 380100"/>
                  <a:gd name="connsiteX11" fmla="*/ 4056 w 413933"/>
                  <a:gd name="connsiteY11" fmla="*/ 373889 h 380100"/>
                  <a:gd name="connsiteX12" fmla="*/ 330 w 413933"/>
                  <a:gd name="connsiteY12" fmla="*/ 362710 h 380100"/>
                  <a:gd name="connsiteX13" fmla="*/ 38834 w 413933"/>
                  <a:gd name="connsiteY13" fmla="*/ 14906 h 380100"/>
                  <a:gd name="connsiteX14" fmla="*/ 54980 w 413933"/>
                  <a:gd name="connsiteY14" fmla="*/ 0 h 38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933" h="380100">
                    <a:moveTo>
                      <a:pt x="69969" y="32402"/>
                    </a:moveTo>
                    <a:lnTo>
                      <a:pt x="35212" y="347698"/>
                    </a:lnTo>
                    <a:lnTo>
                      <a:pt x="349263" y="347698"/>
                    </a:lnTo>
                    <a:lnTo>
                      <a:pt x="380296" y="32402"/>
                    </a:lnTo>
                    <a:close/>
                    <a:moveTo>
                      <a:pt x="54980" y="0"/>
                    </a:moveTo>
                    <a:lnTo>
                      <a:pt x="397786" y="0"/>
                    </a:lnTo>
                    <a:cubicBezTo>
                      <a:pt x="402755" y="0"/>
                      <a:pt x="406481" y="1242"/>
                      <a:pt x="410207" y="4969"/>
                    </a:cubicBezTo>
                    <a:cubicBezTo>
                      <a:pt x="412691" y="8695"/>
                      <a:pt x="413933" y="12422"/>
                      <a:pt x="413933" y="17390"/>
                    </a:cubicBezTo>
                    <a:lnTo>
                      <a:pt x="380398" y="365194"/>
                    </a:lnTo>
                    <a:cubicBezTo>
                      <a:pt x="379156" y="373889"/>
                      <a:pt x="372945" y="380100"/>
                      <a:pt x="364251" y="380100"/>
                    </a:cubicBezTo>
                    <a:lnTo>
                      <a:pt x="16477" y="380100"/>
                    </a:lnTo>
                    <a:cubicBezTo>
                      <a:pt x="11508" y="380100"/>
                      <a:pt x="7782" y="378858"/>
                      <a:pt x="4056" y="373889"/>
                    </a:cubicBezTo>
                    <a:cubicBezTo>
                      <a:pt x="1572" y="371405"/>
                      <a:pt x="-912" y="366436"/>
                      <a:pt x="330" y="362710"/>
                    </a:cubicBezTo>
                    <a:lnTo>
                      <a:pt x="38834" y="14906"/>
                    </a:lnTo>
                    <a:cubicBezTo>
                      <a:pt x="40076" y="6211"/>
                      <a:pt x="46286" y="0"/>
                      <a:pt x="54980"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5" name="Freeform 124">
                <a:extLst>
                  <a:ext uri="{FF2B5EF4-FFF2-40B4-BE49-F238E27FC236}">
                    <a16:creationId xmlns:a16="http://schemas.microsoft.com/office/drawing/2014/main" id="{81317F4F-F104-2FBA-01A7-E90633BB9111}"/>
                  </a:ext>
                </a:extLst>
              </p:cNvPr>
              <p:cNvSpPr/>
              <p:nvPr/>
            </p:nvSpPr>
            <p:spPr>
              <a:xfrm>
                <a:off x="13397248" y="12695338"/>
                <a:ext cx="602963" cy="251738"/>
              </a:xfrm>
              <a:custGeom>
                <a:avLst/>
                <a:gdLst/>
                <a:ahLst/>
                <a:cxnLst>
                  <a:cxn ang="3cd4">
                    <a:pos x="hc" y="t"/>
                  </a:cxn>
                  <a:cxn ang="cd2">
                    <a:pos x="l" y="vc"/>
                  </a:cxn>
                  <a:cxn ang="cd4">
                    <a:pos x="hc" y="b"/>
                  </a:cxn>
                  <a:cxn ang="0">
                    <a:pos x="r" y="vc"/>
                  </a:cxn>
                </a:cxnLst>
                <a:rect l="l" t="t" r="r" b="b"/>
                <a:pathLst>
                  <a:path w="485" h="203">
                    <a:moveTo>
                      <a:pt x="485" y="0"/>
                    </a:moveTo>
                    <a:lnTo>
                      <a:pt x="205" y="0"/>
                    </a:lnTo>
                    <a:cubicBezTo>
                      <a:pt x="205" y="0"/>
                      <a:pt x="105" y="75"/>
                      <a:pt x="28" y="112"/>
                    </a:cubicBezTo>
                    <a:cubicBezTo>
                      <a:pt x="11" y="121"/>
                      <a:pt x="0" y="138"/>
                      <a:pt x="0" y="155"/>
                    </a:cubicBezTo>
                    <a:cubicBezTo>
                      <a:pt x="0" y="181"/>
                      <a:pt x="24" y="203"/>
                      <a:pt x="54" y="203"/>
                    </a:cubicBezTo>
                    <a:lnTo>
                      <a:pt x="421" y="203"/>
                    </a:lnTo>
                    <a:cubicBezTo>
                      <a:pt x="456" y="203"/>
                      <a:pt x="485" y="177"/>
                      <a:pt x="485" y="146"/>
                    </a:cubicBezTo>
                    <a:close/>
                  </a:path>
                </a:pathLst>
              </a:custGeom>
              <a:solidFill>
                <a:schemeClr val="tx2">
                  <a:lumMod val="25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6" name="Freeform 174">
                <a:extLst>
                  <a:ext uri="{FF2B5EF4-FFF2-40B4-BE49-F238E27FC236}">
                    <a16:creationId xmlns:a16="http://schemas.microsoft.com/office/drawing/2014/main" id="{AF7D4015-1BB3-C302-1036-B1FC3E676489}"/>
                  </a:ext>
                </a:extLst>
              </p:cNvPr>
              <p:cNvSpPr/>
              <p:nvPr/>
            </p:nvSpPr>
            <p:spPr>
              <a:xfrm>
                <a:off x="13381052" y="12679137"/>
                <a:ext cx="636600" cy="284140"/>
              </a:xfrm>
              <a:custGeom>
                <a:avLst/>
                <a:gdLst>
                  <a:gd name="connsiteX0" fmla="*/ 276034 w 636600"/>
                  <a:gd name="connsiteY0" fmla="*/ 32402 h 284140"/>
                  <a:gd name="connsiteX1" fmla="*/ 58496 w 636600"/>
                  <a:gd name="connsiteY1" fmla="*/ 169952 h 284140"/>
                  <a:gd name="connsiteX2" fmla="*/ 32391 w 636600"/>
                  <a:gd name="connsiteY2" fmla="*/ 208366 h 284140"/>
                  <a:gd name="connsiteX3" fmla="*/ 83357 w 636600"/>
                  <a:gd name="connsiteY3" fmla="*/ 251738 h 284140"/>
                  <a:gd name="connsiteX4" fmla="*/ 539567 w 636600"/>
                  <a:gd name="connsiteY4" fmla="*/ 251738 h 284140"/>
                  <a:gd name="connsiteX5" fmla="*/ 602964 w 636600"/>
                  <a:gd name="connsiteY5" fmla="*/ 197214 h 284140"/>
                  <a:gd name="connsiteX6" fmla="*/ 602964 w 636600"/>
                  <a:gd name="connsiteY6" fmla="*/ 32402 h 284140"/>
                  <a:gd name="connsiteX7" fmla="*/ 271052 w 636600"/>
                  <a:gd name="connsiteY7" fmla="*/ 0 h 284140"/>
                  <a:gd name="connsiteX8" fmla="*/ 619193 w 636600"/>
                  <a:gd name="connsiteY8" fmla="*/ 0 h 284140"/>
                  <a:gd name="connsiteX9" fmla="*/ 636600 w 636600"/>
                  <a:gd name="connsiteY9" fmla="*/ 16130 h 284140"/>
                  <a:gd name="connsiteX10" fmla="*/ 636600 w 636600"/>
                  <a:gd name="connsiteY10" fmla="*/ 197285 h 284140"/>
                  <a:gd name="connsiteX11" fmla="*/ 539618 w 636600"/>
                  <a:gd name="connsiteY11" fmla="*/ 284140 h 284140"/>
                  <a:gd name="connsiteX12" fmla="*/ 83305 w 636600"/>
                  <a:gd name="connsiteY12" fmla="*/ 284140 h 284140"/>
                  <a:gd name="connsiteX13" fmla="*/ 0 w 636600"/>
                  <a:gd name="connsiteY13" fmla="*/ 208452 h 284140"/>
                  <a:gd name="connsiteX14" fmla="*/ 44761 w 636600"/>
                  <a:gd name="connsiteY14" fmla="*/ 141450 h 284140"/>
                  <a:gd name="connsiteX15" fmla="*/ 261105 w 636600"/>
                  <a:gd name="connsiteY15" fmla="*/ 3722 h 284140"/>
                  <a:gd name="connsiteX16" fmla="*/ 271052 w 636600"/>
                  <a:gd name="connsiteY16" fmla="*/ 0 h 28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600" h="284140">
                    <a:moveTo>
                      <a:pt x="276034" y="32402"/>
                    </a:moveTo>
                    <a:cubicBezTo>
                      <a:pt x="253659" y="49751"/>
                      <a:pt x="145511" y="127819"/>
                      <a:pt x="58496" y="169952"/>
                    </a:cubicBezTo>
                    <a:cubicBezTo>
                      <a:pt x="43579" y="178626"/>
                      <a:pt x="32391" y="192257"/>
                      <a:pt x="32391" y="208366"/>
                    </a:cubicBezTo>
                    <a:cubicBezTo>
                      <a:pt x="32391" y="231911"/>
                      <a:pt x="56009" y="251738"/>
                      <a:pt x="83357" y="251738"/>
                    </a:cubicBezTo>
                    <a:lnTo>
                      <a:pt x="539567" y="251738"/>
                    </a:lnTo>
                    <a:cubicBezTo>
                      <a:pt x="574373" y="251738"/>
                      <a:pt x="602964" y="226954"/>
                      <a:pt x="602964" y="197214"/>
                    </a:cubicBezTo>
                    <a:lnTo>
                      <a:pt x="602964" y="32402"/>
                    </a:lnTo>
                    <a:close/>
                    <a:moveTo>
                      <a:pt x="271052" y="0"/>
                    </a:moveTo>
                    <a:lnTo>
                      <a:pt x="619193" y="0"/>
                    </a:lnTo>
                    <a:cubicBezTo>
                      <a:pt x="627896" y="0"/>
                      <a:pt x="636600" y="7445"/>
                      <a:pt x="636600" y="16130"/>
                    </a:cubicBezTo>
                    <a:lnTo>
                      <a:pt x="636600" y="197285"/>
                    </a:lnTo>
                    <a:cubicBezTo>
                      <a:pt x="636600" y="245676"/>
                      <a:pt x="593082" y="284140"/>
                      <a:pt x="539618" y="284140"/>
                    </a:cubicBezTo>
                    <a:lnTo>
                      <a:pt x="83305" y="284140"/>
                    </a:lnTo>
                    <a:cubicBezTo>
                      <a:pt x="37301" y="284140"/>
                      <a:pt x="0" y="249398"/>
                      <a:pt x="0" y="208452"/>
                    </a:cubicBezTo>
                    <a:cubicBezTo>
                      <a:pt x="0" y="179914"/>
                      <a:pt x="17407" y="155098"/>
                      <a:pt x="44761" y="141450"/>
                    </a:cubicBezTo>
                    <a:cubicBezTo>
                      <a:pt x="138013" y="95541"/>
                      <a:pt x="259862" y="3722"/>
                      <a:pt x="261105" y="3722"/>
                    </a:cubicBezTo>
                    <a:cubicBezTo>
                      <a:pt x="264836" y="1241"/>
                      <a:pt x="267322" y="0"/>
                      <a:pt x="271052"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7" name="Freeform 127">
                <a:extLst>
                  <a:ext uri="{FF2B5EF4-FFF2-40B4-BE49-F238E27FC236}">
                    <a16:creationId xmlns:a16="http://schemas.microsoft.com/office/drawing/2014/main" id="{0E6B4503-FCB7-9B69-15C3-8928947FD45B}"/>
                  </a:ext>
                </a:extLst>
              </p:cNvPr>
              <p:cNvSpPr/>
              <p:nvPr/>
            </p:nvSpPr>
            <p:spPr>
              <a:xfrm>
                <a:off x="13589100" y="9780408"/>
                <a:ext cx="2540166" cy="2822709"/>
              </a:xfrm>
              <a:custGeom>
                <a:avLst/>
                <a:gdLst/>
                <a:ahLst/>
                <a:cxnLst>
                  <a:cxn ang="3cd4">
                    <a:pos x="hc" y="t"/>
                  </a:cxn>
                  <a:cxn ang="cd2">
                    <a:pos x="l" y="vc"/>
                  </a:cxn>
                  <a:cxn ang="cd4">
                    <a:pos x="hc" y="b"/>
                  </a:cxn>
                  <a:cxn ang="0">
                    <a:pos x="r" y="vc"/>
                  </a:cxn>
                </a:cxnLst>
                <a:rect l="l" t="t" r="r" b="b"/>
                <a:pathLst>
                  <a:path w="2040" h="2266">
                    <a:moveTo>
                      <a:pt x="1119" y="16"/>
                    </a:moveTo>
                    <a:cubicBezTo>
                      <a:pt x="1119" y="16"/>
                      <a:pt x="1225" y="156"/>
                      <a:pt x="1248" y="213"/>
                    </a:cubicBezTo>
                    <a:cubicBezTo>
                      <a:pt x="1272" y="269"/>
                      <a:pt x="1305" y="588"/>
                      <a:pt x="1305" y="588"/>
                    </a:cubicBezTo>
                    <a:cubicBezTo>
                      <a:pt x="1305" y="588"/>
                      <a:pt x="1439" y="1410"/>
                      <a:pt x="2040" y="2082"/>
                    </a:cubicBezTo>
                    <a:lnTo>
                      <a:pt x="1680" y="2266"/>
                    </a:lnTo>
                    <a:cubicBezTo>
                      <a:pt x="1680" y="2266"/>
                      <a:pt x="1192" y="1807"/>
                      <a:pt x="722" y="799"/>
                    </a:cubicBezTo>
                    <a:lnTo>
                      <a:pt x="368" y="2266"/>
                    </a:lnTo>
                    <a:lnTo>
                      <a:pt x="0" y="2266"/>
                    </a:lnTo>
                    <a:lnTo>
                      <a:pt x="346" y="0"/>
                    </a:lnTo>
                    <a:close/>
                  </a:path>
                </a:pathLst>
              </a:custGeom>
              <a:solidFill>
                <a:srgbClr val="00206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8" name="Freeform 175">
                <a:extLst>
                  <a:ext uri="{FF2B5EF4-FFF2-40B4-BE49-F238E27FC236}">
                    <a16:creationId xmlns:a16="http://schemas.microsoft.com/office/drawing/2014/main" id="{BB7A377B-EFFB-EA33-D77D-D0F2172B51C4}"/>
                  </a:ext>
                </a:extLst>
              </p:cNvPr>
              <p:cNvSpPr/>
              <p:nvPr/>
            </p:nvSpPr>
            <p:spPr>
              <a:xfrm>
                <a:off x="13572439" y="9764207"/>
                <a:ext cx="2572269" cy="2855111"/>
              </a:xfrm>
              <a:custGeom>
                <a:avLst/>
                <a:gdLst>
                  <a:gd name="connsiteX0" fmla="*/ 461196 w 2572269"/>
                  <a:gd name="connsiteY0" fmla="*/ 33648 h 2855111"/>
                  <a:gd name="connsiteX1" fmla="*/ 35348 w 2572269"/>
                  <a:gd name="connsiteY1" fmla="*/ 2822709 h 2855111"/>
                  <a:gd name="connsiteX2" fmla="*/ 462441 w 2572269"/>
                  <a:gd name="connsiteY2" fmla="*/ 2822709 h 2855111"/>
                  <a:gd name="connsiteX3" fmla="*/ 899496 w 2572269"/>
                  <a:gd name="connsiteY3" fmla="*/ 1007764 h 2855111"/>
                  <a:gd name="connsiteX4" fmla="*/ 914438 w 2572269"/>
                  <a:gd name="connsiteY4" fmla="*/ 995307 h 2855111"/>
                  <a:gd name="connsiteX5" fmla="*/ 930625 w 2572269"/>
                  <a:gd name="connsiteY5" fmla="*/ 1005273 h 2855111"/>
                  <a:gd name="connsiteX6" fmla="*/ 2112292 w 2572269"/>
                  <a:gd name="connsiteY6" fmla="*/ 2818972 h 2855111"/>
                  <a:gd name="connsiteX7" fmla="*/ 2530669 w 2572269"/>
                  <a:gd name="connsiteY7" fmla="*/ 2604716 h 2855111"/>
                  <a:gd name="connsiteX8" fmla="*/ 1625430 w 2572269"/>
                  <a:gd name="connsiteY8" fmla="*/ 751155 h 2855111"/>
                  <a:gd name="connsiteX9" fmla="*/ 1555701 w 2572269"/>
                  <a:gd name="connsiteY9" fmla="*/ 286520 h 2855111"/>
                  <a:gd name="connsiteX10" fmla="*/ 1402545 w 2572269"/>
                  <a:gd name="connsiteY10" fmla="*/ 52333 h 2855111"/>
                  <a:gd name="connsiteX11" fmla="*/ 447489 w 2572269"/>
                  <a:gd name="connsiteY11" fmla="*/ 0 h 2855111"/>
                  <a:gd name="connsiteX12" fmla="*/ 1410020 w 2572269"/>
                  <a:gd name="connsiteY12" fmla="*/ 19931 h 2855111"/>
                  <a:gd name="connsiteX13" fmla="*/ 1423717 w 2572269"/>
                  <a:gd name="connsiteY13" fmla="*/ 26159 h 2855111"/>
                  <a:gd name="connsiteX14" fmla="*/ 1585591 w 2572269"/>
                  <a:gd name="connsiteY14" fmla="*/ 274051 h 2855111"/>
                  <a:gd name="connsiteX15" fmla="*/ 1656567 w 2572269"/>
                  <a:gd name="connsiteY15" fmla="*/ 746166 h 2855111"/>
                  <a:gd name="connsiteX16" fmla="*/ 2569290 w 2572269"/>
                  <a:gd name="connsiteY16" fmla="*/ 2599745 h 2855111"/>
                  <a:gd name="connsiteX17" fmla="*/ 2571781 w 2572269"/>
                  <a:gd name="connsiteY17" fmla="*/ 2612202 h 2855111"/>
                  <a:gd name="connsiteX18" fmla="*/ 2564310 w 2572269"/>
                  <a:gd name="connsiteY18" fmla="*/ 2624659 h 2855111"/>
                  <a:gd name="connsiteX19" fmla="*/ 2116042 w 2572269"/>
                  <a:gd name="connsiteY19" fmla="*/ 2853865 h 2855111"/>
                  <a:gd name="connsiteX20" fmla="*/ 2108570 w 2572269"/>
                  <a:gd name="connsiteY20" fmla="*/ 2855111 h 2855111"/>
                  <a:gd name="connsiteX21" fmla="*/ 2097364 w 2572269"/>
                  <a:gd name="connsiteY21" fmla="*/ 2850128 h 2855111"/>
                  <a:gd name="connsiteX22" fmla="*/ 921906 w 2572269"/>
                  <a:gd name="connsiteY22" fmla="*/ 1060078 h 2855111"/>
                  <a:gd name="connsiteX23" fmla="*/ 491070 w 2572269"/>
                  <a:gd name="connsiteY23" fmla="*/ 2842654 h 2855111"/>
                  <a:gd name="connsiteX24" fmla="*/ 474883 w 2572269"/>
                  <a:gd name="connsiteY24" fmla="*/ 2855111 h 2855111"/>
                  <a:gd name="connsiteX25" fmla="*/ 16653 w 2572269"/>
                  <a:gd name="connsiteY25" fmla="*/ 2855111 h 2855111"/>
                  <a:gd name="connsiteX26" fmla="*/ 4202 w 2572269"/>
                  <a:gd name="connsiteY26" fmla="*/ 2850128 h 2855111"/>
                  <a:gd name="connsiteX27" fmla="*/ 466 w 2572269"/>
                  <a:gd name="connsiteY27" fmla="*/ 2836426 h 2855111"/>
                  <a:gd name="connsiteX28" fmla="*/ 432546 w 2572269"/>
                  <a:gd name="connsiteY28" fmla="*/ 13703 h 2855111"/>
                  <a:gd name="connsiteX29" fmla="*/ 447489 w 2572269"/>
                  <a:gd name="connsiteY29" fmla="*/ 0 h 285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2269" h="2855111">
                    <a:moveTo>
                      <a:pt x="461196" y="33648"/>
                    </a:moveTo>
                    <a:lnTo>
                      <a:pt x="35348" y="2822709"/>
                    </a:lnTo>
                    <a:lnTo>
                      <a:pt x="462441" y="2822709"/>
                    </a:lnTo>
                    <a:lnTo>
                      <a:pt x="899496" y="1007764"/>
                    </a:lnTo>
                    <a:cubicBezTo>
                      <a:pt x="901986" y="1000290"/>
                      <a:pt x="908212" y="996553"/>
                      <a:pt x="914438" y="995307"/>
                    </a:cubicBezTo>
                    <a:cubicBezTo>
                      <a:pt x="921909" y="994062"/>
                      <a:pt x="928135" y="999044"/>
                      <a:pt x="930625" y="1005273"/>
                    </a:cubicBezTo>
                    <a:cubicBezTo>
                      <a:pt x="1471029" y="2163748"/>
                      <a:pt x="2037582" y="2746723"/>
                      <a:pt x="2112292" y="2818972"/>
                    </a:cubicBezTo>
                    <a:lnTo>
                      <a:pt x="2530669" y="2604716"/>
                    </a:lnTo>
                    <a:cubicBezTo>
                      <a:pt x="1799754" y="1777590"/>
                      <a:pt x="1626676" y="762367"/>
                      <a:pt x="1625430" y="751155"/>
                    </a:cubicBezTo>
                    <a:cubicBezTo>
                      <a:pt x="1610488" y="612886"/>
                      <a:pt x="1578114" y="340083"/>
                      <a:pt x="1555701" y="286520"/>
                    </a:cubicBezTo>
                    <a:cubicBezTo>
                      <a:pt x="1530797" y="226727"/>
                      <a:pt x="1426203" y="83475"/>
                      <a:pt x="1402545" y="52333"/>
                    </a:cubicBezTo>
                    <a:close/>
                    <a:moveTo>
                      <a:pt x="447489" y="0"/>
                    </a:moveTo>
                    <a:lnTo>
                      <a:pt x="1410020" y="19931"/>
                    </a:lnTo>
                    <a:cubicBezTo>
                      <a:pt x="1416246" y="19931"/>
                      <a:pt x="1419981" y="22422"/>
                      <a:pt x="1423717" y="26159"/>
                    </a:cubicBezTo>
                    <a:cubicBezTo>
                      <a:pt x="1428698" y="33634"/>
                      <a:pt x="1556952" y="203047"/>
                      <a:pt x="1585591" y="274051"/>
                    </a:cubicBezTo>
                    <a:cubicBezTo>
                      <a:pt x="1615476" y="346301"/>
                      <a:pt x="1655322" y="729972"/>
                      <a:pt x="1656567" y="746166"/>
                    </a:cubicBezTo>
                    <a:cubicBezTo>
                      <a:pt x="1659058" y="756131"/>
                      <a:pt x="1832139" y="1775102"/>
                      <a:pt x="2569290" y="2599745"/>
                    </a:cubicBezTo>
                    <a:cubicBezTo>
                      <a:pt x="2571781" y="2603483"/>
                      <a:pt x="2573026" y="2608465"/>
                      <a:pt x="2571781" y="2612202"/>
                    </a:cubicBezTo>
                    <a:cubicBezTo>
                      <a:pt x="2571781" y="2618431"/>
                      <a:pt x="2569290" y="2622168"/>
                      <a:pt x="2564310" y="2624659"/>
                    </a:cubicBezTo>
                    <a:lnTo>
                      <a:pt x="2116042" y="2853865"/>
                    </a:lnTo>
                    <a:cubicBezTo>
                      <a:pt x="2113551" y="2853865"/>
                      <a:pt x="2111061" y="2855111"/>
                      <a:pt x="2108570" y="2855111"/>
                    </a:cubicBezTo>
                    <a:cubicBezTo>
                      <a:pt x="2104835" y="2855111"/>
                      <a:pt x="2099854" y="2853865"/>
                      <a:pt x="2097364" y="2850128"/>
                    </a:cubicBezTo>
                    <a:cubicBezTo>
                      <a:pt x="2091138" y="2845145"/>
                      <a:pt x="1494692" y="2275867"/>
                      <a:pt x="921906" y="1060078"/>
                    </a:cubicBezTo>
                    <a:lnTo>
                      <a:pt x="491070" y="2842654"/>
                    </a:lnTo>
                    <a:cubicBezTo>
                      <a:pt x="488580" y="2850128"/>
                      <a:pt x="482354" y="2855111"/>
                      <a:pt x="474883" y="2855111"/>
                    </a:cubicBezTo>
                    <a:lnTo>
                      <a:pt x="16653" y="2855111"/>
                    </a:lnTo>
                    <a:cubicBezTo>
                      <a:pt x="10428" y="2855111"/>
                      <a:pt x="6692" y="2853865"/>
                      <a:pt x="4202" y="2850128"/>
                    </a:cubicBezTo>
                    <a:cubicBezTo>
                      <a:pt x="466" y="2846391"/>
                      <a:pt x="-779" y="2841409"/>
                      <a:pt x="466" y="2836426"/>
                    </a:cubicBezTo>
                    <a:lnTo>
                      <a:pt x="432546" y="13703"/>
                    </a:lnTo>
                    <a:cubicBezTo>
                      <a:pt x="432546" y="6228"/>
                      <a:pt x="440018" y="0"/>
                      <a:pt x="447489" y="0"/>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09" name="Freeform 130">
                <a:extLst>
                  <a:ext uri="{FF2B5EF4-FFF2-40B4-BE49-F238E27FC236}">
                    <a16:creationId xmlns:a16="http://schemas.microsoft.com/office/drawing/2014/main" id="{ECAEA586-12A0-830E-7C68-C32B27145C1C}"/>
                  </a:ext>
                </a:extLst>
              </p:cNvPr>
              <p:cNvSpPr/>
              <p:nvPr/>
            </p:nvSpPr>
            <p:spPr>
              <a:xfrm>
                <a:off x="14321625" y="10496990"/>
                <a:ext cx="183131" cy="294110"/>
              </a:xfrm>
              <a:custGeom>
                <a:avLst/>
                <a:gdLst/>
                <a:ahLst/>
                <a:cxnLst>
                  <a:cxn ang="3cd4">
                    <a:pos x="hc" y="t"/>
                  </a:cxn>
                  <a:cxn ang="cd2">
                    <a:pos x="l" y="vc"/>
                  </a:cxn>
                  <a:cxn ang="cd4">
                    <a:pos x="hc" y="b"/>
                  </a:cxn>
                  <a:cxn ang="0">
                    <a:pos x="r" y="vc"/>
                  </a:cxn>
                </a:cxnLst>
                <a:rect l="l" t="t" r="r" b="b"/>
                <a:pathLst>
                  <a:path w="148" h="237">
                    <a:moveTo>
                      <a:pt x="134" y="237"/>
                    </a:moveTo>
                    <a:cubicBezTo>
                      <a:pt x="130" y="237"/>
                      <a:pt x="126" y="235"/>
                      <a:pt x="124" y="231"/>
                    </a:cubicBezTo>
                    <a:lnTo>
                      <a:pt x="1" y="19"/>
                    </a:lnTo>
                    <a:cubicBezTo>
                      <a:pt x="-2" y="13"/>
                      <a:pt x="0" y="5"/>
                      <a:pt x="6" y="2"/>
                    </a:cubicBezTo>
                    <a:cubicBezTo>
                      <a:pt x="12" y="-2"/>
                      <a:pt x="20" y="0"/>
                      <a:pt x="24" y="6"/>
                    </a:cubicBezTo>
                    <a:lnTo>
                      <a:pt x="146" y="217"/>
                    </a:lnTo>
                    <a:cubicBezTo>
                      <a:pt x="149" y="224"/>
                      <a:pt x="147" y="232"/>
                      <a:pt x="141" y="236"/>
                    </a:cubicBezTo>
                    <a:cubicBezTo>
                      <a:pt x="139" y="236"/>
                      <a:pt x="137" y="237"/>
                      <a:pt x="134" y="237"/>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0" name="Freeform 131">
                <a:extLst>
                  <a:ext uri="{FF2B5EF4-FFF2-40B4-BE49-F238E27FC236}">
                    <a16:creationId xmlns:a16="http://schemas.microsoft.com/office/drawing/2014/main" id="{748B496A-EFB1-8D26-EABE-8CEEC5BA3430}"/>
                  </a:ext>
                </a:extLst>
              </p:cNvPr>
              <p:cNvSpPr/>
              <p:nvPr/>
            </p:nvSpPr>
            <p:spPr>
              <a:xfrm>
                <a:off x="14020144" y="8147847"/>
                <a:ext cx="1254509" cy="1738490"/>
              </a:xfrm>
              <a:custGeom>
                <a:avLst/>
                <a:gdLst/>
                <a:ahLst/>
                <a:cxnLst>
                  <a:cxn ang="3cd4">
                    <a:pos x="hc" y="t"/>
                  </a:cxn>
                  <a:cxn ang="cd2">
                    <a:pos x="l" y="vc"/>
                  </a:cxn>
                  <a:cxn ang="cd4">
                    <a:pos x="hc" y="b"/>
                  </a:cxn>
                  <a:cxn ang="0">
                    <a:pos x="r" y="vc"/>
                  </a:cxn>
                </a:cxnLst>
                <a:rect l="l" t="t" r="r" b="b"/>
                <a:pathLst>
                  <a:path w="1008" h="1396">
                    <a:moveTo>
                      <a:pt x="730" y="19"/>
                    </a:moveTo>
                    <a:cubicBezTo>
                      <a:pt x="730" y="19"/>
                      <a:pt x="937" y="89"/>
                      <a:pt x="987" y="180"/>
                    </a:cubicBezTo>
                    <a:cubicBezTo>
                      <a:pt x="1074" y="338"/>
                      <a:pt x="865" y="718"/>
                      <a:pt x="865" y="718"/>
                    </a:cubicBezTo>
                    <a:lnTo>
                      <a:pt x="773" y="1326"/>
                    </a:lnTo>
                    <a:cubicBezTo>
                      <a:pt x="773" y="1326"/>
                      <a:pt x="343" y="1494"/>
                      <a:pt x="0" y="1310"/>
                    </a:cubicBezTo>
                    <a:lnTo>
                      <a:pt x="137" y="518"/>
                    </a:lnTo>
                    <a:lnTo>
                      <a:pt x="20" y="496"/>
                    </a:lnTo>
                    <a:cubicBezTo>
                      <a:pt x="20" y="496"/>
                      <a:pt x="107" y="100"/>
                      <a:pt x="177" y="46"/>
                    </a:cubicBezTo>
                    <a:cubicBezTo>
                      <a:pt x="247" y="-8"/>
                      <a:pt x="458" y="0"/>
                      <a:pt x="458" y="0"/>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1" name="Freeform 176">
                <a:extLst>
                  <a:ext uri="{FF2B5EF4-FFF2-40B4-BE49-F238E27FC236}">
                    <a16:creationId xmlns:a16="http://schemas.microsoft.com/office/drawing/2014/main" id="{D91924EF-BD17-613A-1B28-31BE9876B175}"/>
                  </a:ext>
                </a:extLst>
              </p:cNvPr>
              <p:cNvSpPr/>
              <p:nvPr/>
            </p:nvSpPr>
            <p:spPr>
              <a:xfrm>
                <a:off x="14005655" y="8132040"/>
                <a:ext cx="1286609" cy="1771744"/>
              </a:xfrm>
              <a:custGeom>
                <a:avLst/>
                <a:gdLst>
                  <a:gd name="connsiteX0" fmla="*/ 540862 w 1286609"/>
                  <a:gd name="connsiteY0" fmla="*/ 31619 h 1771744"/>
                  <a:gd name="connsiteX1" fmla="*/ 244743 w 1286609"/>
                  <a:gd name="connsiteY1" fmla="*/ 85557 h 1771744"/>
                  <a:gd name="connsiteX2" fmla="*/ 58065 w 1286609"/>
                  <a:gd name="connsiteY2" fmla="*/ 621044 h 1771744"/>
                  <a:gd name="connsiteX3" fmla="*/ 187496 w 1286609"/>
                  <a:gd name="connsiteY3" fmla="*/ 644705 h 1771744"/>
                  <a:gd name="connsiteX4" fmla="*/ 201185 w 1286609"/>
                  <a:gd name="connsiteY4" fmla="*/ 663385 h 1771744"/>
                  <a:gd name="connsiteX5" fmla="*/ 33175 w 1286609"/>
                  <a:gd name="connsiteY5" fmla="*/ 1639716 h 1771744"/>
                  <a:gd name="connsiteX6" fmla="*/ 962832 w 1286609"/>
                  <a:gd name="connsiteY6" fmla="*/ 1654660 h 1771744"/>
                  <a:gd name="connsiteX7" fmla="*/ 1074839 w 1286609"/>
                  <a:gd name="connsiteY7" fmla="*/ 907468 h 1771744"/>
                  <a:gd name="connsiteX8" fmla="*/ 1077328 w 1286609"/>
                  <a:gd name="connsiteY8" fmla="*/ 902486 h 1771744"/>
                  <a:gd name="connsiteX9" fmla="*/ 1227915 w 1286609"/>
                  <a:gd name="connsiteY9" fmla="*/ 247449 h 1771744"/>
                  <a:gd name="connsiteX10" fmla="*/ 920518 w 1286609"/>
                  <a:gd name="connsiteY10" fmla="*/ 55669 h 1771744"/>
                  <a:gd name="connsiteX11" fmla="*/ 583253 w 1286609"/>
                  <a:gd name="connsiteY11" fmla="*/ 32008 h 1771744"/>
                  <a:gd name="connsiteX12" fmla="*/ 540862 w 1286609"/>
                  <a:gd name="connsiteY12" fmla="*/ 31619 h 1771744"/>
                  <a:gd name="connsiteX13" fmla="*/ 538110 w 1286609"/>
                  <a:gd name="connsiteY13" fmla="*/ 34 h 1771744"/>
                  <a:gd name="connsiteX14" fmla="*/ 585735 w 1286609"/>
                  <a:gd name="connsiteY14" fmla="*/ 852 h 1771744"/>
                  <a:gd name="connsiteX15" fmla="*/ 924261 w 1286609"/>
                  <a:gd name="connsiteY15" fmla="*/ 25759 h 1771744"/>
                  <a:gd name="connsiteX16" fmla="*/ 929240 w 1286609"/>
                  <a:gd name="connsiteY16" fmla="*/ 25759 h 1771744"/>
                  <a:gd name="connsiteX17" fmla="*/ 1257810 w 1286609"/>
                  <a:gd name="connsiteY17" fmla="*/ 233733 h 1771744"/>
                  <a:gd name="connsiteX18" fmla="*/ 1107215 w 1286609"/>
                  <a:gd name="connsiteY18" fmla="*/ 916186 h 1771744"/>
                  <a:gd name="connsiteX19" fmla="*/ 993958 w 1286609"/>
                  <a:gd name="connsiteY19" fmla="*/ 1670870 h 1771744"/>
                  <a:gd name="connsiteX20" fmla="*/ 984001 w 1286609"/>
                  <a:gd name="connsiteY20" fmla="*/ 1683324 h 1771744"/>
                  <a:gd name="connsiteX21" fmla="*/ 478701 w 1286609"/>
                  <a:gd name="connsiteY21" fmla="*/ 1771744 h 1771744"/>
                  <a:gd name="connsiteX22" fmla="*/ 8248 w 1286609"/>
                  <a:gd name="connsiteY22" fmla="*/ 1663398 h 1771744"/>
                  <a:gd name="connsiteX23" fmla="*/ 781 w 1286609"/>
                  <a:gd name="connsiteY23" fmla="*/ 1645963 h 1771744"/>
                  <a:gd name="connsiteX24" fmla="*/ 167555 w 1286609"/>
                  <a:gd name="connsiteY24" fmla="*/ 674588 h 1771744"/>
                  <a:gd name="connsiteX25" fmla="*/ 36873 w 1286609"/>
                  <a:gd name="connsiteY25" fmla="*/ 650926 h 1771744"/>
                  <a:gd name="connsiteX26" fmla="*/ 26917 w 1286609"/>
                  <a:gd name="connsiteY26" fmla="*/ 644699 h 1771744"/>
                  <a:gd name="connsiteX27" fmla="*/ 24428 w 1286609"/>
                  <a:gd name="connsiteY27" fmla="*/ 632246 h 1771744"/>
                  <a:gd name="connsiteX28" fmla="*/ 226050 w 1286609"/>
                  <a:gd name="connsiteY28" fmla="*/ 60629 h 1771744"/>
                  <a:gd name="connsiteX29" fmla="*/ 538110 w 1286609"/>
                  <a:gd name="connsiteY29" fmla="*/ 34 h 177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6609" h="1771744">
                    <a:moveTo>
                      <a:pt x="540862" y="31619"/>
                    </a:moveTo>
                    <a:cubicBezTo>
                      <a:pt x="464557" y="32086"/>
                      <a:pt x="306347" y="38858"/>
                      <a:pt x="244743" y="85557"/>
                    </a:cubicBezTo>
                    <a:cubicBezTo>
                      <a:pt x="178784" y="135370"/>
                      <a:pt x="91667" y="475342"/>
                      <a:pt x="58065" y="621044"/>
                    </a:cubicBezTo>
                    <a:lnTo>
                      <a:pt x="187496" y="644705"/>
                    </a:lnTo>
                    <a:cubicBezTo>
                      <a:pt x="196207" y="645951"/>
                      <a:pt x="202430" y="654668"/>
                      <a:pt x="201185" y="663385"/>
                    </a:cubicBezTo>
                    <a:lnTo>
                      <a:pt x="33175" y="1639716"/>
                    </a:lnTo>
                    <a:cubicBezTo>
                      <a:pt x="416487" y="1837722"/>
                      <a:pt x="893139" y="1679566"/>
                      <a:pt x="962832" y="1654660"/>
                    </a:cubicBezTo>
                    <a:lnTo>
                      <a:pt x="1074839" y="907468"/>
                    </a:lnTo>
                    <a:cubicBezTo>
                      <a:pt x="1074839" y="904977"/>
                      <a:pt x="1076083" y="903732"/>
                      <a:pt x="1077328" y="902486"/>
                    </a:cubicBezTo>
                    <a:cubicBezTo>
                      <a:pt x="1078572" y="896260"/>
                      <a:pt x="1331210" y="434246"/>
                      <a:pt x="1227915" y="247449"/>
                    </a:cubicBezTo>
                    <a:cubicBezTo>
                      <a:pt x="1171911" y="146578"/>
                      <a:pt x="942919" y="64387"/>
                      <a:pt x="920518" y="55669"/>
                    </a:cubicBezTo>
                    <a:lnTo>
                      <a:pt x="583253" y="32008"/>
                    </a:lnTo>
                    <a:cubicBezTo>
                      <a:pt x="582631" y="32008"/>
                      <a:pt x="566296" y="31463"/>
                      <a:pt x="540862" y="31619"/>
                    </a:cubicBezTo>
                    <a:close/>
                    <a:moveTo>
                      <a:pt x="538110" y="34"/>
                    </a:moveTo>
                    <a:cubicBezTo>
                      <a:pt x="565199" y="-160"/>
                      <a:pt x="583246" y="540"/>
                      <a:pt x="585735" y="852"/>
                    </a:cubicBezTo>
                    <a:lnTo>
                      <a:pt x="924261" y="25759"/>
                    </a:lnTo>
                    <a:cubicBezTo>
                      <a:pt x="926750" y="25759"/>
                      <a:pt x="927995" y="25759"/>
                      <a:pt x="929240" y="25759"/>
                    </a:cubicBezTo>
                    <a:cubicBezTo>
                      <a:pt x="940441" y="28249"/>
                      <a:pt x="1193091" y="116669"/>
                      <a:pt x="1257810" y="233733"/>
                    </a:cubicBezTo>
                    <a:cubicBezTo>
                      <a:pt x="1367333" y="429253"/>
                      <a:pt x="1130862" y="873844"/>
                      <a:pt x="1107215" y="916186"/>
                    </a:cubicBezTo>
                    <a:lnTo>
                      <a:pt x="993958" y="1670870"/>
                    </a:lnTo>
                    <a:cubicBezTo>
                      <a:pt x="993958" y="1675852"/>
                      <a:pt x="988980" y="1680833"/>
                      <a:pt x="984001" y="1683324"/>
                    </a:cubicBezTo>
                    <a:cubicBezTo>
                      <a:pt x="980268" y="1684569"/>
                      <a:pt x="753753" y="1771744"/>
                      <a:pt x="478701" y="1771744"/>
                    </a:cubicBezTo>
                    <a:cubicBezTo>
                      <a:pt x="326861" y="1771744"/>
                      <a:pt x="160087" y="1744346"/>
                      <a:pt x="8248" y="1663398"/>
                    </a:cubicBezTo>
                    <a:cubicBezTo>
                      <a:pt x="2025" y="1659662"/>
                      <a:pt x="-1709" y="1653435"/>
                      <a:pt x="781" y="1645963"/>
                    </a:cubicBezTo>
                    <a:lnTo>
                      <a:pt x="167555" y="674588"/>
                    </a:lnTo>
                    <a:lnTo>
                      <a:pt x="36873" y="650926"/>
                    </a:lnTo>
                    <a:cubicBezTo>
                      <a:pt x="33140" y="650926"/>
                      <a:pt x="29406" y="648435"/>
                      <a:pt x="26917" y="644699"/>
                    </a:cubicBezTo>
                    <a:cubicBezTo>
                      <a:pt x="24428" y="640963"/>
                      <a:pt x="23183" y="635982"/>
                      <a:pt x="24428" y="632246"/>
                    </a:cubicBezTo>
                    <a:cubicBezTo>
                      <a:pt x="35629" y="581186"/>
                      <a:pt x="136440" y="130368"/>
                      <a:pt x="226050" y="60629"/>
                    </a:cubicBezTo>
                    <a:cubicBezTo>
                      <a:pt x="294191" y="9258"/>
                      <a:pt x="456843" y="618"/>
                      <a:pt x="538110" y="34"/>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2" name="Freeform 134">
                <a:extLst>
                  <a:ext uri="{FF2B5EF4-FFF2-40B4-BE49-F238E27FC236}">
                    <a16:creationId xmlns:a16="http://schemas.microsoft.com/office/drawing/2014/main" id="{C22098D6-169B-5051-3D33-7DA5E5D6BDB7}"/>
                  </a:ext>
                </a:extLst>
              </p:cNvPr>
              <p:cNvSpPr/>
              <p:nvPr/>
            </p:nvSpPr>
            <p:spPr>
              <a:xfrm>
                <a:off x="14509736" y="7208190"/>
                <a:ext cx="701381" cy="1029385"/>
              </a:xfrm>
              <a:custGeom>
                <a:avLst/>
                <a:gdLst/>
                <a:ahLst/>
                <a:cxnLst>
                  <a:cxn ang="3cd4">
                    <a:pos x="hc" y="t"/>
                  </a:cxn>
                  <a:cxn ang="cd2">
                    <a:pos x="l" y="vc"/>
                  </a:cxn>
                  <a:cxn ang="cd4">
                    <a:pos x="hc" y="b"/>
                  </a:cxn>
                  <a:cxn ang="0">
                    <a:pos x="r" y="vc"/>
                  </a:cxn>
                </a:cxnLst>
                <a:rect l="l" t="t" r="r" b="b"/>
                <a:pathLst>
                  <a:path w="564" h="827">
                    <a:moveTo>
                      <a:pt x="372" y="562"/>
                    </a:moveTo>
                    <a:cubicBezTo>
                      <a:pt x="469" y="499"/>
                      <a:pt x="561" y="331"/>
                      <a:pt x="564" y="248"/>
                    </a:cubicBezTo>
                    <a:cubicBezTo>
                      <a:pt x="566" y="188"/>
                      <a:pt x="522" y="60"/>
                      <a:pt x="358" y="13"/>
                    </a:cubicBezTo>
                    <a:cubicBezTo>
                      <a:pt x="180" y="-37"/>
                      <a:pt x="100" y="55"/>
                      <a:pt x="39" y="252"/>
                    </a:cubicBezTo>
                    <a:cubicBezTo>
                      <a:pt x="-44" y="527"/>
                      <a:pt x="20" y="550"/>
                      <a:pt x="106" y="576"/>
                    </a:cubicBezTo>
                    <a:lnTo>
                      <a:pt x="66" y="754"/>
                    </a:lnTo>
                    <a:cubicBezTo>
                      <a:pt x="66" y="754"/>
                      <a:pt x="-8" y="904"/>
                      <a:pt x="338" y="773"/>
                    </a:cubicBezTo>
                    <a:close/>
                  </a:path>
                </a:pathLst>
              </a:custGeom>
              <a:solidFill>
                <a:schemeClr val="accent4">
                  <a:lumMod val="5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3" name="Freeform 177">
                <a:extLst>
                  <a:ext uri="{FF2B5EF4-FFF2-40B4-BE49-F238E27FC236}">
                    <a16:creationId xmlns:a16="http://schemas.microsoft.com/office/drawing/2014/main" id="{4E1F1703-047A-9249-9EA2-5BF63E6C4DD7}"/>
                  </a:ext>
                </a:extLst>
              </p:cNvPr>
              <p:cNvSpPr/>
              <p:nvPr/>
            </p:nvSpPr>
            <p:spPr>
              <a:xfrm>
                <a:off x="14494015" y="7193376"/>
                <a:ext cx="733365" cy="1061647"/>
              </a:xfrm>
              <a:custGeom>
                <a:avLst/>
                <a:gdLst>
                  <a:gd name="connsiteX0" fmla="*/ 350249 w 733365"/>
                  <a:gd name="connsiteY0" fmla="*/ 31015 h 1061647"/>
                  <a:gd name="connsiteX1" fmla="*/ 80415 w 733365"/>
                  <a:gd name="connsiteY1" fmla="*/ 334715 h 1061647"/>
                  <a:gd name="connsiteX2" fmla="*/ 48085 w 733365"/>
                  <a:gd name="connsiteY2" fmla="*/ 653352 h 1061647"/>
                  <a:gd name="connsiteX3" fmla="*/ 151293 w 733365"/>
                  <a:gd name="connsiteY3" fmla="*/ 715585 h 1061647"/>
                  <a:gd name="connsiteX4" fmla="*/ 162484 w 733365"/>
                  <a:gd name="connsiteY4" fmla="*/ 734255 h 1061647"/>
                  <a:gd name="connsiteX5" fmla="*/ 113989 w 733365"/>
                  <a:gd name="connsiteY5" fmla="*/ 957052 h 1061647"/>
                  <a:gd name="connsiteX6" fmla="*/ 112746 w 733365"/>
                  <a:gd name="connsiteY6" fmla="*/ 959541 h 1061647"/>
                  <a:gd name="connsiteX7" fmla="*/ 113989 w 733365"/>
                  <a:gd name="connsiteY7" fmla="*/ 1010573 h 1061647"/>
                  <a:gd name="connsiteX8" fmla="*/ 421126 w 733365"/>
                  <a:gd name="connsiteY8" fmla="*/ 964520 h 1061647"/>
                  <a:gd name="connsiteX9" fmla="*/ 462161 w 733365"/>
                  <a:gd name="connsiteY9" fmla="*/ 711851 h 1061647"/>
                  <a:gd name="connsiteX10" fmla="*/ 468378 w 733365"/>
                  <a:gd name="connsiteY10" fmla="*/ 700649 h 1061647"/>
                  <a:gd name="connsiteX11" fmla="*/ 699664 w 733365"/>
                  <a:gd name="connsiteY11" fmla="*/ 322269 h 1061647"/>
                  <a:gd name="connsiteX12" fmla="*/ 455944 w 733365"/>
                  <a:gd name="connsiteY12" fmla="*/ 47196 h 1061647"/>
                  <a:gd name="connsiteX13" fmla="*/ 350249 w 733365"/>
                  <a:gd name="connsiteY13" fmla="*/ 31015 h 1061647"/>
                  <a:gd name="connsiteX14" fmla="*/ 375147 w 733365"/>
                  <a:gd name="connsiteY14" fmla="*/ 736 h 1061647"/>
                  <a:gd name="connsiteX15" fmla="*/ 464665 w 733365"/>
                  <a:gd name="connsiteY15" fmla="*/ 17287 h 1061647"/>
                  <a:gd name="connsiteX16" fmla="*/ 733300 w 733365"/>
                  <a:gd name="connsiteY16" fmla="*/ 325989 h 1061647"/>
                  <a:gd name="connsiteX17" fmla="*/ 493270 w 733365"/>
                  <a:gd name="connsiteY17" fmla="*/ 725560 h 1061647"/>
                  <a:gd name="connsiteX18" fmla="*/ 452228 w 733365"/>
                  <a:gd name="connsiteY18" fmla="*/ 980737 h 1061647"/>
                  <a:gd name="connsiteX19" fmla="*/ 441035 w 733365"/>
                  <a:gd name="connsiteY19" fmla="*/ 994430 h 1061647"/>
                  <a:gd name="connsiteX20" fmla="*/ 172400 w 733365"/>
                  <a:gd name="connsiteY20" fmla="*/ 1061647 h 1061647"/>
                  <a:gd name="connsiteX21" fmla="*/ 89074 w 733365"/>
                  <a:gd name="connsiteY21" fmla="*/ 1034262 h 1061647"/>
                  <a:gd name="connsiteX22" fmla="*/ 82856 w 733365"/>
                  <a:gd name="connsiteY22" fmla="*/ 949618 h 1061647"/>
                  <a:gd name="connsiteX23" fmla="*/ 127628 w 733365"/>
                  <a:gd name="connsiteY23" fmla="*/ 742987 h 1061647"/>
                  <a:gd name="connsiteX24" fmla="*/ 19428 w 733365"/>
                  <a:gd name="connsiteY24" fmla="*/ 669545 h 1061647"/>
                  <a:gd name="connsiteX25" fmla="*/ 49276 w 733365"/>
                  <a:gd name="connsiteY25" fmla="*/ 325989 h 1061647"/>
                  <a:gd name="connsiteX26" fmla="*/ 375147 w 733365"/>
                  <a:gd name="connsiteY26" fmla="*/ 736 h 106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3365" h="1061647">
                    <a:moveTo>
                      <a:pt x="350249" y="31015"/>
                    </a:moveTo>
                    <a:cubicBezTo>
                      <a:pt x="223415" y="31015"/>
                      <a:pt x="145076" y="123121"/>
                      <a:pt x="80415" y="334715"/>
                    </a:cubicBezTo>
                    <a:cubicBezTo>
                      <a:pt x="29433" y="499012"/>
                      <a:pt x="19485" y="601075"/>
                      <a:pt x="48085" y="653352"/>
                    </a:cubicBezTo>
                    <a:cubicBezTo>
                      <a:pt x="66737" y="688203"/>
                      <a:pt x="101554" y="700649"/>
                      <a:pt x="151293" y="715585"/>
                    </a:cubicBezTo>
                    <a:cubicBezTo>
                      <a:pt x="159998" y="718075"/>
                      <a:pt x="164971" y="726787"/>
                      <a:pt x="162484" y="734255"/>
                    </a:cubicBezTo>
                    <a:lnTo>
                      <a:pt x="113989" y="957052"/>
                    </a:lnTo>
                    <a:lnTo>
                      <a:pt x="112746" y="959541"/>
                    </a:lnTo>
                    <a:cubicBezTo>
                      <a:pt x="112746" y="960786"/>
                      <a:pt x="96581" y="993147"/>
                      <a:pt x="113989" y="1010573"/>
                    </a:cubicBezTo>
                    <a:cubicBezTo>
                      <a:pt x="127667" y="1026754"/>
                      <a:pt x="186110" y="1054136"/>
                      <a:pt x="421126" y="964520"/>
                    </a:cubicBezTo>
                    <a:lnTo>
                      <a:pt x="462161" y="711851"/>
                    </a:lnTo>
                    <a:cubicBezTo>
                      <a:pt x="462161" y="706873"/>
                      <a:pt x="464648" y="703139"/>
                      <a:pt x="468378" y="700649"/>
                    </a:cubicBezTo>
                    <a:cubicBezTo>
                      <a:pt x="584021" y="627214"/>
                      <a:pt x="697177" y="425577"/>
                      <a:pt x="699664" y="322269"/>
                    </a:cubicBezTo>
                    <a:cubicBezTo>
                      <a:pt x="702151" y="266258"/>
                      <a:pt x="662360" y="105696"/>
                      <a:pt x="455944" y="47196"/>
                    </a:cubicBezTo>
                    <a:cubicBezTo>
                      <a:pt x="417396" y="35994"/>
                      <a:pt x="382579" y="31015"/>
                      <a:pt x="350249" y="31015"/>
                    </a:cubicBezTo>
                    <a:close/>
                    <a:moveTo>
                      <a:pt x="375147" y="736"/>
                    </a:moveTo>
                    <a:cubicBezTo>
                      <a:pt x="402578" y="2583"/>
                      <a:pt x="432329" y="7951"/>
                      <a:pt x="464665" y="17287"/>
                    </a:cubicBezTo>
                    <a:cubicBezTo>
                      <a:pt x="667385" y="74546"/>
                      <a:pt x="735787" y="232632"/>
                      <a:pt x="733300" y="325989"/>
                    </a:cubicBezTo>
                    <a:cubicBezTo>
                      <a:pt x="728325" y="434284"/>
                      <a:pt x="616394" y="642160"/>
                      <a:pt x="493270" y="725560"/>
                    </a:cubicBezTo>
                    <a:lnTo>
                      <a:pt x="452228" y="980737"/>
                    </a:lnTo>
                    <a:cubicBezTo>
                      <a:pt x="450985" y="986961"/>
                      <a:pt x="447254" y="991940"/>
                      <a:pt x="441035" y="994430"/>
                    </a:cubicBezTo>
                    <a:cubicBezTo>
                      <a:pt x="322886" y="1039241"/>
                      <a:pt x="233341" y="1061647"/>
                      <a:pt x="172400" y="1061647"/>
                    </a:cubicBezTo>
                    <a:cubicBezTo>
                      <a:pt x="133846" y="1061647"/>
                      <a:pt x="106485" y="1052934"/>
                      <a:pt x="89074" y="1034262"/>
                    </a:cubicBezTo>
                    <a:cubicBezTo>
                      <a:pt x="60469" y="1003143"/>
                      <a:pt x="77881" y="958331"/>
                      <a:pt x="82856" y="949618"/>
                    </a:cubicBezTo>
                    <a:lnTo>
                      <a:pt x="127628" y="742987"/>
                    </a:lnTo>
                    <a:cubicBezTo>
                      <a:pt x="85343" y="730539"/>
                      <a:pt x="43058" y="714357"/>
                      <a:pt x="19428" y="669545"/>
                    </a:cubicBezTo>
                    <a:cubicBezTo>
                      <a:pt x="-14151" y="608552"/>
                      <a:pt x="-4202" y="501502"/>
                      <a:pt x="49276" y="325989"/>
                    </a:cubicBezTo>
                    <a:cubicBezTo>
                      <a:pt x="104776" y="147365"/>
                      <a:pt x="183127" y="-12199"/>
                      <a:pt x="375147" y="736"/>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4" name="Freeform 138">
                <a:extLst>
                  <a:ext uri="{FF2B5EF4-FFF2-40B4-BE49-F238E27FC236}">
                    <a16:creationId xmlns:a16="http://schemas.microsoft.com/office/drawing/2014/main" id="{4A47BA5A-99E5-390E-09F9-4A687734CACC}"/>
                  </a:ext>
                </a:extLst>
              </p:cNvPr>
              <p:cNvSpPr/>
              <p:nvPr/>
            </p:nvSpPr>
            <p:spPr>
              <a:xfrm>
                <a:off x="12485328" y="8252531"/>
                <a:ext cx="1854984" cy="1782108"/>
              </a:xfrm>
              <a:custGeom>
                <a:avLst/>
                <a:gdLst/>
                <a:ahLst/>
                <a:cxnLst>
                  <a:cxn ang="3cd4">
                    <a:pos x="hc" y="t"/>
                  </a:cxn>
                  <a:cxn ang="cd2">
                    <a:pos x="l" y="vc"/>
                  </a:cxn>
                  <a:cxn ang="cd4">
                    <a:pos x="hc" y="b"/>
                  </a:cxn>
                  <a:cxn ang="0">
                    <a:pos x="r" y="vc"/>
                  </a:cxn>
                </a:cxnLst>
                <a:rect l="l" t="t" r="r" b="b"/>
                <a:pathLst>
                  <a:path w="1490" h="1431">
                    <a:moveTo>
                      <a:pt x="712" y="123"/>
                    </a:moveTo>
                    <a:lnTo>
                      <a:pt x="720" y="89"/>
                    </a:lnTo>
                    <a:lnTo>
                      <a:pt x="318" y="0"/>
                    </a:lnTo>
                    <a:lnTo>
                      <a:pt x="229" y="401"/>
                    </a:lnTo>
                    <a:cubicBezTo>
                      <a:pt x="128" y="379"/>
                      <a:pt x="27" y="444"/>
                      <a:pt x="4" y="545"/>
                    </a:cubicBezTo>
                    <a:cubicBezTo>
                      <a:pt x="-18" y="647"/>
                      <a:pt x="46" y="747"/>
                      <a:pt x="148" y="770"/>
                    </a:cubicBezTo>
                    <a:lnTo>
                      <a:pt x="59" y="1171"/>
                    </a:lnTo>
                    <a:lnTo>
                      <a:pt x="1231" y="1431"/>
                    </a:lnTo>
                    <a:lnTo>
                      <a:pt x="1490" y="259"/>
                    </a:lnTo>
                    <a:lnTo>
                      <a:pt x="1088" y="170"/>
                    </a:lnTo>
                    <a:lnTo>
                      <a:pt x="1081" y="204"/>
                    </a:lnTo>
                    <a:cubicBezTo>
                      <a:pt x="1058" y="305"/>
                      <a:pt x="958" y="370"/>
                      <a:pt x="856" y="348"/>
                    </a:cubicBezTo>
                    <a:cubicBezTo>
                      <a:pt x="754" y="325"/>
                      <a:pt x="690" y="224"/>
                      <a:pt x="712" y="123"/>
                    </a:cubicBezTo>
                    <a:close/>
                  </a:path>
                </a:pathLst>
              </a:custGeom>
              <a:solidFill>
                <a:srgbClr val="FFC000"/>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5" name="Freeform 178">
                <a:extLst>
                  <a:ext uri="{FF2B5EF4-FFF2-40B4-BE49-F238E27FC236}">
                    <a16:creationId xmlns:a16="http://schemas.microsoft.com/office/drawing/2014/main" id="{9A90886F-94AB-D70F-D2CF-10983D671ED4}"/>
                  </a:ext>
                </a:extLst>
              </p:cNvPr>
              <p:cNvSpPr/>
              <p:nvPr/>
            </p:nvSpPr>
            <p:spPr>
              <a:xfrm>
                <a:off x="12468664" y="8236141"/>
                <a:ext cx="1888031" cy="1813449"/>
              </a:xfrm>
              <a:custGeom>
                <a:avLst/>
                <a:gdLst>
                  <a:gd name="connsiteX0" fmla="*/ 425015 w 1888031"/>
                  <a:gd name="connsiteY0" fmla="*/ 36329 h 1813449"/>
                  <a:gd name="connsiteX1" fmla="*/ 317950 w 1888031"/>
                  <a:gd name="connsiteY1" fmla="*/ 519520 h 1813449"/>
                  <a:gd name="connsiteX2" fmla="*/ 298031 w 1888031"/>
                  <a:gd name="connsiteY2" fmla="*/ 531974 h 1813449"/>
                  <a:gd name="connsiteX3" fmla="*/ 133699 w 1888031"/>
                  <a:gd name="connsiteY3" fmla="*/ 560617 h 1813449"/>
                  <a:gd name="connsiteX4" fmla="*/ 37839 w 1888031"/>
                  <a:gd name="connsiteY4" fmla="*/ 698849 h 1813449"/>
                  <a:gd name="connsiteX5" fmla="*/ 66472 w 1888031"/>
                  <a:gd name="connsiteY5" fmla="*/ 863234 h 1813449"/>
                  <a:gd name="connsiteX6" fmla="*/ 204661 w 1888031"/>
                  <a:gd name="connsiteY6" fmla="*/ 959125 h 1813449"/>
                  <a:gd name="connsiteX7" fmla="*/ 214620 w 1888031"/>
                  <a:gd name="connsiteY7" fmla="*/ 966597 h 1813449"/>
                  <a:gd name="connsiteX8" fmla="*/ 217110 w 1888031"/>
                  <a:gd name="connsiteY8" fmla="*/ 979051 h 1813449"/>
                  <a:gd name="connsiteX9" fmla="*/ 110045 w 1888031"/>
                  <a:gd name="connsiteY9" fmla="*/ 1462242 h 1813449"/>
                  <a:gd name="connsiteX10" fmla="*/ 1536745 w 1888031"/>
                  <a:gd name="connsiteY10" fmla="*/ 1778558 h 1813449"/>
                  <a:gd name="connsiteX11" fmla="*/ 1851715 w 1888031"/>
                  <a:gd name="connsiteY11" fmla="*/ 351400 h 1813449"/>
                  <a:gd name="connsiteX12" fmla="*/ 1384863 w 1888031"/>
                  <a:gd name="connsiteY12" fmla="*/ 246791 h 1813449"/>
                  <a:gd name="connsiteX13" fmla="*/ 1378638 w 1888031"/>
                  <a:gd name="connsiteY13" fmla="*/ 272943 h 1813449"/>
                  <a:gd name="connsiteX14" fmla="*/ 1267839 w 1888031"/>
                  <a:gd name="connsiteY14" fmla="*/ 431101 h 1813449"/>
                  <a:gd name="connsiteX15" fmla="*/ 1078608 w 1888031"/>
                  <a:gd name="connsiteY15" fmla="*/ 464726 h 1813449"/>
                  <a:gd name="connsiteX16" fmla="*/ 921746 w 1888031"/>
                  <a:gd name="connsiteY16" fmla="*/ 355136 h 1813449"/>
                  <a:gd name="connsiteX17" fmla="*/ 888132 w 1888031"/>
                  <a:gd name="connsiteY17" fmla="*/ 164599 h 1813449"/>
                  <a:gd name="connsiteX18" fmla="*/ 893112 w 1888031"/>
                  <a:gd name="connsiteY18" fmla="*/ 139692 h 1813449"/>
                  <a:gd name="connsiteX19" fmla="*/ 416289 w 1888031"/>
                  <a:gd name="connsiteY19" fmla="*/ 189 h 1813449"/>
                  <a:gd name="connsiteX20" fmla="*/ 915522 w 1888031"/>
                  <a:gd name="connsiteY20" fmla="*/ 111027 h 1813449"/>
                  <a:gd name="connsiteX21" fmla="*/ 927971 w 1888031"/>
                  <a:gd name="connsiteY21" fmla="*/ 129708 h 1813449"/>
                  <a:gd name="connsiteX22" fmla="*/ 919257 w 1888031"/>
                  <a:gd name="connsiteY22" fmla="*/ 172050 h 1813449"/>
                  <a:gd name="connsiteX23" fmla="*/ 949136 w 1888031"/>
                  <a:gd name="connsiteY23" fmla="*/ 337685 h 1813449"/>
                  <a:gd name="connsiteX24" fmla="*/ 1086082 w 1888031"/>
                  <a:gd name="connsiteY24" fmla="*/ 433578 h 1813449"/>
                  <a:gd name="connsiteX25" fmla="*/ 1346281 w 1888031"/>
                  <a:gd name="connsiteY25" fmla="*/ 266698 h 1813449"/>
                  <a:gd name="connsiteX26" fmla="*/ 1356241 w 1888031"/>
                  <a:gd name="connsiteY26" fmla="*/ 224356 h 1813449"/>
                  <a:gd name="connsiteX27" fmla="*/ 1374916 w 1888031"/>
                  <a:gd name="connsiteY27" fmla="*/ 211902 h 1813449"/>
                  <a:gd name="connsiteX28" fmla="*/ 1874148 w 1888031"/>
                  <a:gd name="connsiteY28" fmla="*/ 322740 h 1813449"/>
                  <a:gd name="connsiteX29" fmla="*/ 1887843 w 1888031"/>
                  <a:gd name="connsiteY29" fmla="*/ 342666 h 1813449"/>
                  <a:gd name="connsiteX30" fmla="*/ 1564151 w 1888031"/>
                  <a:gd name="connsiteY30" fmla="*/ 1800995 h 1813449"/>
                  <a:gd name="connsiteX31" fmla="*/ 1549211 w 1888031"/>
                  <a:gd name="connsiteY31" fmla="*/ 1813449 h 1813449"/>
                  <a:gd name="connsiteX32" fmla="*/ 1545476 w 1888031"/>
                  <a:gd name="connsiteY32" fmla="*/ 1813449 h 1813449"/>
                  <a:gd name="connsiteX33" fmla="*/ 86372 w 1888031"/>
                  <a:gd name="connsiteY33" fmla="*/ 1490898 h 1813449"/>
                  <a:gd name="connsiteX34" fmla="*/ 76412 w 1888031"/>
                  <a:gd name="connsiteY34" fmla="*/ 1484671 h 1813449"/>
                  <a:gd name="connsiteX35" fmla="*/ 73922 w 1888031"/>
                  <a:gd name="connsiteY35" fmla="*/ 1472217 h 1813449"/>
                  <a:gd name="connsiteX36" fmla="*/ 182235 w 1888031"/>
                  <a:gd name="connsiteY36" fmla="*/ 987768 h 1813449"/>
                  <a:gd name="connsiteX37" fmla="*/ 39063 w 1888031"/>
                  <a:gd name="connsiteY37" fmla="*/ 880666 h 1813449"/>
                  <a:gd name="connsiteX38" fmla="*/ 5449 w 1888031"/>
                  <a:gd name="connsiteY38" fmla="*/ 691370 h 1813449"/>
                  <a:gd name="connsiteX39" fmla="*/ 290547 w 1888031"/>
                  <a:gd name="connsiteY39" fmla="*/ 497092 h 1813449"/>
                  <a:gd name="connsiteX40" fmla="*/ 396369 w 1888031"/>
                  <a:gd name="connsiteY40" fmla="*/ 12643 h 1813449"/>
                  <a:gd name="connsiteX41" fmla="*/ 416289 w 1888031"/>
                  <a:gd name="connsiteY41" fmla="*/ 189 h 181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8031" h="1813449">
                    <a:moveTo>
                      <a:pt x="425015" y="36329"/>
                    </a:moveTo>
                    <a:lnTo>
                      <a:pt x="317950" y="519520"/>
                    </a:lnTo>
                    <a:cubicBezTo>
                      <a:pt x="315460" y="528238"/>
                      <a:pt x="307991" y="533219"/>
                      <a:pt x="298031" y="531974"/>
                    </a:cubicBezTo>
                    <a:cubicBezTo>
                      <a:pt x="242009" y="519520"/>
                      <a:pt x="183497" y="529483"/>
                      <a:pt x="133699" y="560617"/>
                    </a:cubicBezTo>
                    <a:cubicBezTo>
                      <a:pt x="83902" y="592995"/>
                      <a:pt x="50288" y="641564"/>
                      <a:pt x="37839" y="698849"/>
                    </a:cubicBezTo>
                    <a:cubicBezTo>
                      <a:pt x="25389" y="756135"/>
                      <a:pt x="35349" y="814666"/>
                      <a:pt x="66472" y="863234"/>
                    </a:cubicBezTo>
                    <a:cubicBezTo>
                      <a:pt x="98841" y="913047"/>
                      <a:pt x="147393" y="946672"/>
                      <a:pt x="204661" y="959125"/>
                    </a:cubicBezTo>
                    <a:cubicBezTo>
                      <a:pt x="208395" y="960370"/>
                      <a:pt x="212130" y="962861"/>
                      <a:pt x="214620" y="966597"/>
                    </a:cubicBezTo>
                    <a:cubicBezTo>
                      <a:pt x="217110" y="970333"/>
                      <a:pt x="217110" y="974069"/>
                      <a:pt x="217110" y="979051"/>
                    </a:cubicBezTo>
                    <a:lnTo>
                      <a:pt x="110045" y="1462242"/>
                    </a:lnTo>
                    <a:lnTo>
                      <a:pt x="1536745" y="1778558"/>
                    </a:lnTo>
                    <a:lnTo>
                      <a:pt x="1851715" y="351400"/>
                    </a:lnTo>
                    <a:lnTo>
                      <a:pt x="1384863" y="246791"/>
                    </a:lnTo>
                    <a:lnTo>
                      <a:pt x="1378638" y="272943"/>
                    </a:lnTo>
                    <a:cubicBezTo>
                      <a:pt x="1363699" y="338946"/>
                      <a:pt x="1325106" y="394987"/>
                      <a:pt x="1267839" y="431101"/>
                    </a:cubicBezTo>
                    <a:cubicBezTo>
                      <a:pt x="1211816" y="467216"/>
                      <a:pt x="1144590" y="479670"/>
                      <a:pt x="1078608" y="464726"/>
                    </a:cubicBezTo>
                    <a:cubicBezTo>
                      <a:pt x="1013871" y="449781"/>
                      <a:pt x="956604" y="411176"/>
                      <a:pt x="921746" y="355136"/>
                    </a:cubicBezTo>
                    <a:cubicBezTo>
                      <a:pt x="884397" y="297850"/>
                      <a:pt x="873193" y="230602"/>
                      <a:pt x="888132" y="164599"/>
                    </a:cubicBezTo>
                    <a:lnTo>
                      <a:pt x="893112" y="139692"/>
                    </a:lnTo>
                    <a:close/>
                    <a:moveTo>
                      <a:pt x="416289" y="189"/>
                    </a:moveTo>
                    <a:lnTo>
                      <a:pt x="915522" y="111027"/>
                    </a:lnTo>
                    <a:cubicBezTo>
                      <a:pt x="925481" y="113518"/>
                      <a:pt x="930461" y="122236"/>
                      <a:pt x="927971" y="129708"/>
                    </a:cubicBezTo>
                    <a:lnTo>
                      <a:pt x="919257" y="172050"/>
                    </a:lnTo>
                    <a:cubicBezTo>
                      <a:pt x="906807" y="229337"/>
                      <a:pt x="916767" y="287870"/>
                      <a:pt x="949136" y="337685"/>
                    </a:cubicBezTo>
                    <a:cubicBezTo>
                      <a:pt x="980260" y="386254"/>
                      <a:pt x="1028814" y="419879"/>
                      <a:pt x="1086082" y="433578"/>
                    </a:cubicBezTo>
                    <a:cubicBezTo>
                      <a:pt x="1203110" y="458485"/>
                      <a:pt x="1320137" y="385009"/>
                      <a:pt x="1346281" y="266698"/>
                    </a:cubicBezTo>
                    <a:lnTo>
                      <a:pt x="1356241" y="224356"/>
                    </a:lnTo>
                    <a:cubicBezTo>
                      <a:pt x="1357486" y="215638"/>
                      <a:pt x="1366201" y="210657"/>
                      <a:pt x="1374916" y="211902"/>
                    </a:cubicBezTo>
                    <a:lnTo>
                      <a:pt x="1874148" y="322740"/>
                    </a:lnTo>
                    <a:cubicBezTo>
                      <a:pt x="1884108" y="325231"/>
                      <a:pt x="1889088" y="333948"/>
                      <a:pt x="1887843" y="342666"/>
                    </a:cubicBezTo>
                    <a:lnTo>
                      <a:pt x="1564151" y="1800995"/>
                    </a:lnTo>
                    <a:cubicBezTo>
                      <a:pt x="1562906" y="1808467"/>
                      <a:pt x="1556681" y="1813449"/>
                      <a:pt x="1549211" y="1813449"/>
                    </a:cubicBezTo>
                    <a:cubicBezTo>
                      <a:pt x="1547966" y="1813449"/>
                      <a:pt x="1546721" y="1813449"/>
                      <a:pt x="1545476" y="1813449"/>
                    </a:cubicBezTo>
                    <a:lnTo>
                      <a:pt x="86372" y="1490898"/>
                    </a:lnTo>
                    <a:cubicBezTo>
                      <a:pt x="82637" y="1489653"/>
                      <a:pt x="78902" y="1488407"/>
                      <a:pt x="76412" y="1484671"/>
                    </a:cubicBezTo>
                    <a:cubicBezTo>
                      <a:pt x="73922" y="1480935"/>
                      <a:pt x="73922" y="1475953"/>
                      <a:pt x="73922" y="1472217"/>
                    </a:cubicBezTo>
                    <a:lnTo>
                      <a:pt x="182235" y="987768"/>
                    </a:lnTo>
                    <a:cubicBezTo>
                      <a:pt x="122476" y="970333"/>
                      <a:pt x="72677" y="932972"/>
                      <a:pt x="39063" y="880666"/>
                    </a:cubicBezTo>
                    <a:cubicBezTo>
                      <a:pt x="4204" y="824625"/>
                      <a:pt x="-8246" y="757375"/>
                      <a:pt x="5449" y="691370"/>
                    </a:cubicBezTo>
                    <a:cubicBezTo>
                      <a:pt x="35328" y="561851"/>
                      <a:pt x="159825" y="477166"/>
                      <a:pt x="290547" y="497092"/>
                    </a:cubicBezTo>
                    <a:lnTo>
                      <a:pt x="396369" y="12643"/>
                    </a:lnTo>
                    <a:cubicBezTo>
                      <a:pt x="398859" y="3925"/>
                      <a:pt x="407574" y="-1057"/>
                      <a:pt x="416289" y="189"/>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6" name="Freeform 142">
                <a:extLst>
                  <a:ext uri="{FF2B5EF4-FFF2-40B4-BE49-F238E27FC236}">
                    <a16:creationId xmlns:a16="http://schemas.microsoft.com/office/drawing/2014/main" id="{3868764A-E93D-3FB2-E9EA-EADB2F3B3D09}"/>
                  </a:ext>
                </a:extLst>
              </p:cNvPr>
              <p:cNvSpPr/>
              <p:nvPr/>
            </p:nvSpPr>
            <p:spPr>
              <a:xfrm>
                <a:off x="13699975" y="8779686"/>
                <a:ext cx="1396533" cy="1369606"/>
              </a:xfrm>
              <a:custGeom>
                <a:avLst/>
                <a:gdLst/>
                <a:ahLst/>
                <a:cxnLst>
                  <a:cxn ang="3cd4">
                    <a:pos x="hc" y="t"/>
                  </a:cxn>
                  <a:cxn ang="cd2">
                    <a:pos x="l" y="vc"/>
                  </a:cxn>
                  <a:cxn ang="cd4">
                    <a:pos x="hc" y="b"/>
                  </a:cxn>
                  <a:cxn ang="0">
                    <a:pos x="r" y="vc"/>
                  </a:cxn>
                </a:cxnLst>
                <a:rect l="l" t="t" r="r" b="b"/>
                <a:pathLst>
                  <a:path w="1122" h="1100">
                    <a:moveTo>
                      <a:pt x="840" y="0"/>
                    </a:moveTo>
                    <a:lnTo>
                      <a:pt x="561" y="476"/>
                    </a:lnTo>
                    <a:lnTo>
                      <a:pt x="0" y="940"/>
                    </a:lnTo>
                    <a:lnTo>
                      <a:pt x="131" y="1100"/>
                    </a:lnTo>
                    <a:lnTo>
                      <a:pt x="761" y="686"/>
                    </a:lnTo>
                    <a:lnTo>
                      <a:pt x="1122" y="211"/>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7" name="Freeform 143">
                <a:extLst>
                  <a:ext uri="{FF2B5EF4-FFF2-40B4-BE49-F238E27FC236}">
                    <a16:creationId xmlns:a16="http://schemas.microsoft.com/office/drawing/2014/main" id="{92B85894-B65B-6776-4F1D-6C90D30D7390}"/>
                  </a:ext>
                </a:extLst>
              </p:cNvPr>
              <p:cNvSpPr/>
              <p:nvPr/>
            </p:nvSpPr>
            <p:spPr>
              <a:xfrm>
                <a:off x="13683780" y="8763485"/>
                <a:ext cx="1430169" cy="1402008"/>
              </a:xfrm>
              <a:custGeom>
                <a:avLst/>
                <a:gdLst/>
                <a:ahLst/>
                <a:cxnLst>
                  <a:cxn ang="3cd4">
                    <a:pos x="hc" y="t"/>
                  </a:cxn>
                  <a:cxn ang="cd2">
                    <a:pos x="l" y="vc"/>
                  </a:cxn>
                  <a:cxn ang="cd4">
                    <a:pos x="hc" y="b"/>
                  </a:cxn>
                  <a:cxn ang="0">
                    <a:pos x="r" y="vc"/>
                  </a:cxn>
                </a:cxnLst>
                <a:rect l="l" t="t" r="r" b="b"/>
                <a:pathLst>
                  <a:path w="1149" h="1126">
                    <a:moveTo>
                      <a:pt x="144" y="1126"/>
                    </a:moveTo>
                    <a:cubicBezTo>
                      <a:pt x="141" y="1126"/>
                      <a:pt x="137" y="1124"/>
                      <a:pt x="134" y="1121"/>
                    </a:cubicBezTo>
                    <a:lnTo>
                      <a:pt x="2" y="961"/>
                    </a:lnTo>
                    <a:cubicBezTo>
                      <a:pt x="-2" y="956"/>
                      <a:pt x="-1" y="948"/>
                      <a:pt x="4" y="943"/>
                    </a:cubicBezTo>
                    <a:lnTo>
                      <a:pt x="564" y="480"/>
                    </a:lnTo>
                    <a:lnTo>
                      <a:pt x="842" y="6"/>
                    </a:lnTo>
                    <a:cubicBezTo>
                      <a:pt x="845" y="0"/>
                      <a:pt x="853" y="-2"/>
                      <a:pt x="860" y="2"/>
                    </a:cubicBezTo>
                    <a:cubicBezTo>
                      <a:pt x="866" y="5"/>
                      <a:pt x="868" y="13"/>
                      <a:pt x="864" y="20"/>
                    </a:cubicBezTo>
                    <a:lnTo>
                      <a:pt x="585" y="495"/>
                    </a:lnTo>
                    <a:cubicBezTo>
                      <a:pt x="584" y="497"/>
                      <a:pt x="584" y="498"/>
                      <a:pt x="582" y="498"/>
                    </a:cubicBezTo>
                    <a:lnTo>
                      <a:pt x="31" y="955"/>
                    </a:lnTo>
                    <a:lnTo>
                      <a:pt x="147" y="1095"/>
                    </a:lnTo>
                    <a:lnTo>
                      <a:pt x="765" y="690"/>
                    </a:lnTo>
                    <a:lnTo>
                      <a:pt x="1125" y="216"/>
                    </a:lnTo>
                    <a:cubicBezTo>
                      <a:pt x="1129" y="210"/>
                      <a:pt x="1137" y="209"/>
                      <a:pt x="1143" y="213"/>
                    </a:cubicBezTo>
                    <a:cubicBezTo>
                      <a:pt x="1149" y="218"/>
                      <a:pt x="1150" y="226"/>
                      <a:pt x="1145" y="232"/>
                    </a:cubicBezTo>
                    <a:lnTo>
                      <a:pt x="785" y="708"/>
                    </a:lnTo>
                    <a:cubicBezTo>
                      <a:pt x="783" y="709"/>
                      <a:pt x="783" y="710"/>
                      <a:pt x="782" y="710"/>
                    </a:cubicBezTo>
                    <a:lnTo>
                      <a:pt x="151" y="1124"/>
                    </a:lnTo>
                    <a:cubicBezTo>
                      <a:pt x="149" y="1125"/>
                      <a:pt x="147" y="1126"/>
                      <a:pt x="144" y="1126"/>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8" name="Freeform 144">
                <a:extLst>
                  <a:ext uri="{FF2B5EF4-FFF2-40B4-BE49-F238E27FC236}">
                    <a16:creationId xmlns:a16="http://schemas.microsoft.com/office/drawing/2014/main" id="{74F6B43A-7082-0AA6-62FD-7F36D24B30F3}"/>
                  </a:ext>
                </a:extLst>
              </p:cNvPr>
              <p:cNvSpPr/>
              <p:nvPr/>
            </p:nvSpPr>
            <p:spPr>
              <a:xfrm>
                <a:off x="13362362" y="9816548"/>
                <a:ext cx="499562" cy="336482"/>
              </a:xfrm>
              <a:custGeom>
                <a:avLst/>
                <a:gdLst/>
                <a:ahLst/>
                <a:cxnLst>
                  <a:cxn ang="3cd4">
                    <a:pos x="hc" y="t"/>
                  </a:cxn>
                  <a:cxn ang="cd2">
                    <a:pos x="l" y="vc"/>
                  </a:cxn>
                  <a:cxn ang="cd4">
                    <a:pos x="hc" y="b"/>
                  </a:cxn>
                  <a:cxn ang="0">
                    <a:pos x="r" y="vc"/>
                  </a:cxn>
                </a:cxnLst>
                <a:rect l="l" t="t" r="r" b="b"/>
                <a:pathLst>
                  <a:path w="402" h="271">
                    <a:moveTo>
                      <a:pt x="271" y="109"/>
                    </a:moveTo>
                    <a:cubicBezTo>
                      <a:pt x="271" y="109"/>
                      <a:pt x="183" y="10"/>
                      <a:pt x="160" y="1"/>
                    </a:cubicBezTo>
                    <a:cubicBezTo>
                      <a:pt x="136" y="-8"/>
                      <a:pt x="160" y="105"/>
                      <a:pt x="160" y="105"/>
                    </a:cubicBezTo>
                    <a:lnTo>
                      <a:pt x="0" y="69"/>
                    </a:lnTo>
                    <a:cubicBezTo>
                      <a:pt x="0" y="69"/>
                      <a:pt x="65" y="215"/>
                      <a:pt x="135" y="248"/>
                    </a:cubicBezTo>
                    <a:cubicBezTo>
                      <a:pt x="206" y="281"/>
                      <a:pt x="316" y="268"/>
                      <a:pt x="316" y="268"/>
                    </a:cubicBezTo>
                    <a:lnTo>
                      <a:pt x="402" y="268"/>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19" name="Freeform 179">
                <a:extLst>
                  <a:ext uri="{FF2B5EF4-FFF2-40B4-BE49-F238E27FC236}">
                    <a16:creationId xmlns:a16="http://schemas.microsoft.com/office/drawing/2014/main" id="{10692F6A-FDCB-4329-BB8B-E5EE8CA2A81A}"/>
                  </a:ext>
                </a:extLst>
              </p:cNvPr>
              <p:cNvSpPr/>
              <p:nvPr/>
            </p:nvSpPr>
            <p:spPr>
              <a:xfrm>
                <a:off x="13346117" y="9799796"/>
                <a:ext cx="532053" cy="368189"/>
              </a:xfrm>
              <a:custGeom>
                <a:avLst/>
                <a:gdLst>
                  <a:gd name="connsiteX0" fmla="*/ 217574 w 532053"/>
                  <a:gd name="connsiteY0" fmla="*/ 37938 h 368189"/>
                  <a:gd name="connsiteX1" fmla="*/ 229996 w 532053"/>
                  <a:gd name="connsiteY1" fmla="*/ 140944 h 368189"/>
                  <a:gd name="connsiteX2" fmla="*/ 226269 w 532053"/>
                  <a:gd name="connsiteY2" fmla="*/ 157078 h 368189"/>
                  <a:gd name="connsiteX3" fmla="*/ 210120 w 532053"/>
                  <a:gd name="connsiteY3" fmla="*/ 160801 h 368189"/>
                  <a:gd name="connsiteX4" fmla="*/ 44902 w 532053"/>
                  <a:gd name="connsiteY4" fmla="*/ 123570 h 368189"/>
                  <a:gd name="connsiteX5" fmla="*/ 191487 w 532053"/>
                  <a:gd name="connsiteY5" fmla="*/ 309725 h 368189"/>
                  <a:gd name="connsiteX6" fmla="*/ 406394 w 532053"/>
                  <a:gd name="connsiteY6" fmla="*/ 333305 h 368189"/>
                  <a:gd name="connsiteX7" fmla="*/ 408879 w 532053"/>
                  <a:gd name="connsiteY7" fmla="*/ 333305 h 368189"/>
                  <a:gd name="connsiteX8" fmla="*/ 480929 w 532053"/>
                  <a:gd name="connsiteY8" fmla="*/ 333305 h 368189"/>
                  <a:gd name="connsiteX9" fmla="*/ 340556 w 532053"/>
                  <a:gd name="connsiteY9" fmla="*/ 162042 h 368189"/>
                  <a:gd name="connsiteX10" fmla="*/ 217574 w 532053"/>
                  <a:gd name="connsiteY10" fmla="*/ 37938 h 368189"/>
                  <a:gd name="connsiteX11" fmla="*/ 207301 w 532053"/>
                  <a:gd name="connsiteY11" fmla="*/ 396 h 368189"/>
                  <a:gd name="connsiteX12" fmla="*/ 220040 w 532053"/>
                  <a:gd name="connsiteY12" fmla="*/ 1793 h 368189"/>
                  <a:gd name="connsiteX13" fmla="*/ 365457 w 532053"/>
                  <a:gd name="connsiteY13" fmla="*/ 140899 h 368189"/>
                  <a:gd name="connsiteX14" fmla="*/ 528274 w 532053"/>
                  <a:gd name="connsiteY14" fmla="*/ 339623 h 368189"/>
                  <a:gd name="connsiteX15" fmla="*/ 530760 w 532053"/>
                  <a:gd name="connsiteY15" fmla="*/ 355769 h 368189"/>
                  <a:gd name="connsiteX16" fmla="*/ 515846 w 532053"/>
                  <a:gd name="connsiteY16" fmla="*/ 365705 h 368189"/>
                  <a:gd name="connsiteX17" fmla="*/ 408958 w 532053"/>
                  <a:gd name="connsiteY17" fmla="*/ 365705 h 368189"/>
                  <a:gd name="connsiteX18" fmla="*/ 344328 w 532053"/>
                  <a:gd name="connsiteY18" fmla="*/ 368189 h 368189"/>
                  <a:gd name="connsiteX19" fmla="*/ 177782 w 532053"/>
                  <a:gd name="connsiteY19" fmla="*/ 339623 h 368189"/>
                  <a:gd name="connsiteX20" fmla="*/ 1293 w 532053"/>
                  <a:gd name="connsiteY20" fmla="*/ 107365 h 368189"/>
                  <a:gd name="connsiteX21" fmla="*/ 3779 w 532053"/>
                  <a:gd name="connsiteY21" fmla="*/ 91218 h 368189"/>
                  <a:gd name="connsiteX22" fmla="*/ 19936 w 532053"/>
                  <a:gd name="connsiteY22" fmla="*/ 85008 h 368189"/>
                  <a:gd name="connsiteX23" fmla="*/ 193939 w 532053"/>
                  <a:gd name="connsiteY23" fmla="*/ 123511 h 368189"/>
                  <a:gd name="connsiteX24" fmla="*/ 196425 w 532053"/>
                  <a:gd name="connsiteY24" fmla="*/ 5519 h 368189"/>
                  <a:gd name="connsiteX25" fmla="*/ 207301 w 532053"/>
                  <a:gd name="connsiteY25" fmla="*/ 396 h 36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2053" h="368189">
                    <a:moveTo>
                      <a:pt x="217574" y="37938"/>
                    </a:moveTo>
                    <a:cubicBezTo>
                      <a:pt x="216331" y="56554"/>
                      <a:pt x="221300" y="99990"/>
                      <a:pt x="229996" y="140944"/>
                    </a:cubicBezTo>
                    <a:cubicBezTo>
                      <a:pt x="231238" y="147149"/>
                      <a:pt x="229996" y="153354"/>
                      <a:pt x="226269" y="157078"/>
                    </a:cubicBezTo>
                    <a:cubicBezTo>
                      <a:pt x="222543" y="160801"/>
                      <a:pt x="216331" y="162042"/>
                      <a:pt x="210120" y="160801"/>
                    </a:cubicBezTo>
                    <a:lnTo>
                      <a:pt x="44902" y="123570"/>
                    </a:lnTo>
                    <a:cubicBezTo>
                      <a:pt x="72231" y="176934"/>
                      <a:pt x="130617" y="282422"/>
                      <a:pt x="191487" y="309725"/>
                    </a:cubicBezTo>
                    <a:cubicBezTo>
                      <a:pt x="273475" y="348197"/>
                      <a:pt x="403910" y="333305"/>
                      <a:pt x="406394" y="333305"/>
                    </a:cubicBezTo>
                    <a:cubicBezTo>
                      <a:pt x="406394" y="333305"/>
                      <a:pt x="407637" y="333305"/>
                      <a:pt x="408879" y="333305"/>
                    </a:cubicBezTo>
                    <a:lnTo>
                      <a:pt x="480929" y="333305"/>
                    </a:lnTo>
                    <a:lnTo>
                      <a:pt x="340556" y="162042"/>
                    </a:lnTo>
                    <a:cubicBezTo>
                      <a:pt x="295835" y="112400"/>
                      <a:pt x="242419" y="55313"/>
                      <a:pt x="217574" y="37938"/>
                    </a:cubicBezTo>
                    <a:close/>
                    <a:moveTo>
                      <a:pt x="207301" y="396"/>
                    </a:moveTo>
                    <a:cubicBezTo>
                      <a:pt x="211340" y="-380"/>
                      <a:pt x="215690" y="-70"/>
                      <a:pt x="220040" y="1793"/>
                    </a:cubicBezTo>
                    <a:cubicBezTo>
                      <a:pt x="251112" y="12971"/>
                      <a:pt x="338114" y="111091"/>
                      <a:pt x="365457" y="140899"/>
                    </a:cubicBezTo>
                    <a:lnTo>
                      <a:pt x="528274" y="339623"/>
                    </a:lnTo>
                    <a:cubicBezTo>
                      <a:pt x="532003" y="344591"/>
                      <a:pt x="533246" y="349559"/>
                      <a:pt x="530760" y="355769"/>
                    </a:cubicBezTo>
                    <a:cubicBezTo>
                      <a:pt x="528274" y="361979"/>
                      <a:pt x="522060" y="365705"/>
                      <a:pt x="515846" y="365705"/>
                    </a:cubicBezTo>
                    <a:lnTo>
                      <a:pt x="408958" y="365705"/>
                    </a:lnTo>
                    <a:cubicBezTo>
                      <a:pt x="403986" y="365705"/>
                      <a:pt x="377886" y="368189"/>
                      <a:pt x="344328" y="368189"/>
                    </a:cubicBezTo>
                    <a:cubicBezTo>
                      <a:pt x="295856" y="368189"/>
                      <a:pt x="229983" y="363221"/>
                      <a:pt x="177782" y="339623"/>
                    </a:cubicBezTo>
                    <a:cubicBezTo>
                      <a:pt x="85809" y="297394"/>
                      <a:pt x="5022" y="116059"/>
                      <a:pt x="1293" y="107365"/>
                    </a:cubicBezTo>
                    <a:cubicBezTo>
                      <a:pt x="-1193" y="102397"/>
                      <a:pt x="50" y="96187"/>
                      <a:pt x="3779" y="91218"/>
                    </a:cubicBezTo>
                    <a:cubicBezTo>
                      <a:pt x="7507" y="86250"/>
                      <a:pt x="13722" y="83766"/>
                      <a:pt x="19936" y="85008"/>
                    </a:cubicBezTo>
                    <a:lnTo>
                      <a:pt x="193939" y="123511"/>
                    </a:lnTo>
                    <a:cubicBezTo>
                      <a:pt x="181511" y="57684"/>
                      <a:pt x="182753" y="17939"/>
                      <a:pt x="196425" y="5519"/>
                    </a:cubicBezTo>
                    <a:cubicBezTo>
                      <a:pt x="199533" y="3035"/>
                      <a:pt x="203261" y="1172"/>
                      <a:pt x="207301" y="396"/>
                    </a:cubicBezTo>
                    <a:close/>
                  </a:path>
                </a:pathLst>
              </a:custGeom>
              <a:grp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0" name="Freeform 147">
                <a:extLst>
                  <a:ext uri="{FF2B5EF4-FFF2-40B4-BE49-F238E27FC236}">
                    <a16:creationId xmlns:a16="http://schemas.microsoft.com/office/drawing/2014/main" id="{F2DDA843-17C4-F1F2-4D1E-8F605308A06F}"/>
                  </a:ext>
                </a:extLst>
              </p:cNvPr>
              <p:cNvSpPr/>
              <p:nvPr/>
            </p:nvSpPr>
            <p:spPr>
              <a:xfrm>
                <a:off x="14640548" y="7926019"/>
                <a:ext cx="67273" cy="11216"/>
              </a:xfrm>
              <a:custGeom>
                <a:avLst/>
                <a:gdLst/>
                <a:ahLst/>
                <a:cxnLst>
                  <a:cxn ang="3cd4">
                    <a:pos x="hc" y="t"/>
                  </a:cxn>
                  <a:cxn ang="cd2">
                    <a:pos x="l" y="vc"/>
                  </a:cxn>
                  <a:cxn ang="cd4">
                    <a:pos x="hc" y="b"/>
                  </a:cxn>
                  <a:cxn ang="0">
                    <a:pos x="r" y="vc"/>
                  </a:cxn>
                </a:cxnLst>
                <a:rect l="l" t="t" r="r" b="b"/>
                <a:pathLst>
                  <a:path w="55" h="10">
                    <a:moveTo>
                      <a:pt x="0" y="0"/>
                    </a:moveTo>
                    <a:lnTo>
                      <a:pt x="55" y="10"/>
                    </a:ln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1" name="Freeform 148">
                <a:extLst>
                  <a:ext uri="{FF2B5EF4-FFF2-40B4-BE49-F238E27FC236}">
                    <a16:creationId xmlns:a16="http://schemas.microsoft.com/office/drawing/2014/main" id="{AEF8215C-726F-502E-3311-9CEAB20586C8}"/>
                  </a:ext>
                </a:extLst>
              </p:cNvPr>
              <p:cNvSpPr/>
              <p:nvPr/>
            </p:nvSpPr>
            <p:spPr>
              <a:xfrm>
                <a:off x="14624349" y="7909818"/>
                <a:ext cx="100909" cy="43618"/>
              </a:xfrm>
              <a:custGeom>
                <a:avLst/>
                <a:gdLst/>
                <a:ahLst/>
                <a:cxnLst>
                  <a:cxn ang="3cd4">
                    <a:pos x="hc" y="t"/>
                  </a:cxn>
                  <a:cxn ang="cd2">
                    <a:pos x="l" y="vc"/>
                  </a:cxn>
                  <a:cxn ang="cd4">
                    <a:pos x="hc" y="b"/>
                  </a:cxn>
                  <a:cxn ang="0">
                    <a:pos x="r" y="vc"/>
                  </a:cxn>
                </a:cxnLst>
                <a:rect l="l" t="t" r="r" b="b"/>
                <a:pathLst>
                  <a:path w="82" h="36">
                    <a:moveTo>
                      <a:pt x="68" y="36"/>
                    </a:moveTo>
                    <a:cubicBezTo>
                      <a:pt x="67" y="36"/>
                      <a:pt x="67" y="36"/>
                      <a:pt x="66" y="36"/>
                    </a:cubicBezTo>
                    <a:lnTo>
                      <a:pt x="10" y="25"/>
                    </a:lnTo>
                    <a:cubicBezTo>
                      <a:pt x="3" y="24"/>
                      <a:pt x="-2" y="17"/>
                      <a:pt x="0" y="10"/>
                    </a:cubicBezTo>
                    <a:cubicBezTo>
                      <a:pt x="2" y="3"/>
                      <a:pt x="8" y="-2"/>
                      <a:pt x="15" y="0"/>
                    </a:cubicBezTo>
                    <a:lnTo>
                      <a:pt x="71" y="10"/>
                    </a:lnTo>
                    <a:cubicBezTo>
                      <a:pt x="78" y="12"/>
                      <a:pt x="82" y="19"/>
                      <a:pt x="81" y="26"/>
                    </a:cubicBezTo>
                    <a:cubicBezTo>
                      <a:pt x="80" y="32"/>
                      <a:pt x="74" y="36"/>
                      <a:pt x="68" y="36"/>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22" name="Freeform 149">
                <a:extLst>
                  <a:ext uri="{FF2B5EF4-FFF2-40B4-BE49-F238E27FC236}">
                    <a16:creationId xmlns:a16="http://schemas.microsoft.com/office/drawing/2014/main" id="{1DAE50D0-1ED1-8ABB-BAB1-75E7FDB58586}"/>
                  </a:ext>
                </a:extLst>
              </p:cNvPr>
              <p:cNvSpPr/>
              <p:nvPr/>
            </p:nvSpPr>
            <p:spPr>
              <a:xfrm>
                <a:off x="14624349" y="7154599"/>
                <a:ext cx="710101" cy="1247472"/>
              </a:xfrm>
              <a:custGeom>
                <a:avLst/>
                <a:gdLst/>
                <a:ahLst/>
                <a:cxnLst>
                  <a:cxn ang="3cd4">
                    <a:pos x="hc" y="t"/>
                  </a:cxn>
                  <a:cxn ang="cd2">
                    <a:pos x="l" y="vc"/>
                  </a:cxn>
                  <a:cxn ang="cd4">
                    <a:pos x="hc" y="b"/>
                  </a:cxn>
                  <a:cxn ang="0">
                    <a:pos x="r" y="vc"/>
                  </a:cxn>
                </a:cxnLst>
                <a:rect l="l" t="t" r="r" b="b"/>
                <a:pathLst>
                  <a:path w="571" h="1002">
                    <a:moveTo>
                      <a:pt x="546" y="749"/>
                    </a:moveTo>
                    <a:cubicBezTo>
                      <a:pt x="486" y="663"/>
                      <a:pt x="504" y="569"/>
                      <a:pt x="524" y="469"/>
                    </a:cubicBezTo>
                    <a:cubicBezTo>
                      <a:pt x="540" y="385"/>
                      <a:pt x="557" y="299"/>
                      <a:pt x="526" y="215"/>
                    </a:cubicBezTo>
                    <a:cubicBezTo>
                      <a:pt x="498" y="142"/>
                      <a:pt x="447" y="82"/>
                      <a:pt x="386" y="50"/>
                    </a:cubicBezTo>
                    <a:cubicBezTo>
                      <a:pt x="212" y="-38"/>
                      <a:pt x="79" y="-9"/>
                      <a:pt x="2" y="135"/>
                    </a:cubicBezTo>
                    <a:cubicBezTo>
                      <a:pt x="-1" y="139"/>
                      <a:pt x="-1" y="144"/>
                      <a:pt x="2" y="148"/>
                    </a:cubicBezTo>
                    <a:cubicBezTo>
                      <a:pt x="4" y="152"/>
                      <a:pt x="8" y="154"/>
                      <a:pt x="13" y="154"/>
                    </a:cubicBezTo>
                    <a:cubicBezTo>
                      <a:pt x="14" y="154"/>
                      <a:pt x="48" y="154"/>
                      <a:pt x="87" y="139"/>
                    </a:cubicBezTo>
                    <a:cubicBezTo>
                      <a:pt x="83" y="183"/>
                      <a:pt x="85" y="279"/>
                      <a:pt x="151" y="341"/>
                    </a:cubicBezTo>
                    <a:cubicBezTo>
                      <a:pt x="156" y="345"/>
                      <a:pt x="163" y="346"/>
                      <a:pt x="168" y="342"/>
                    </a:cubicBezTo>
                    <a:cubicBezTo>
                      <a:pt x="169" y="342"/>
                      <a:pt x="187" y="328"/>
                      <a:pt x="204" y="333"/>
                    </a:cubicBezTo>
                    <a:cubicBezTo>
                      <a:pt x="215" y="337"/>
                      <a:pt x="223" y="348"/>
                      <a:pt x="229" y="367"/>
                    </a:cubicBezTo>
                    <a:cubicBezTo>
                      <a:pt x="238" y="394"/>
                      <a:pt x="224" y="419"/>
                      <a:pt x="210" y="432"/>
                    </a:cubicBezTo>
                    <a:cubicBezTo>
                      <a:pt x="197" y="445"/>
                      <a:pt x="181" y="450"/>
                      <a:pt x="169" y="445"/>
                    </a:cubicBezTo>
                    <a:cubicBezTo>
                      <a:pt x="164" y="443"/>
                      <a:pt x="160" y="444"/>
                      <a:pt x="156" y="446"/>
                    </a:cubicBezTo>
                    <a:cubicBezTo>
                      <a:pt x="153" y="449"/>
                      <a:pt x="151" y="453"/>
                      <a:pt x="151" y="457"/>
                    </a:cubicBezTo>
                    <a:cubicBezTo>
                      <a:pt x="151" y="463"/>
                      <a:pt x="149" y="608"/>
                      <a:pt x="193" y="742"/>
                    </a:cubicBezTo>
                    <a:cubicBezTo>
                      <a:pt x="234" y="865"/>
                      <a:pt x="350" y="999"/>
                      <a:pt x="507" y="1002"/>
                    </a:cubicBezTo>
                    <a:cubicBezTo>
                      <a:pt x="512" y="1002"/>
                      <a:pt x="516" y="1000"/>
                      <a:pt x="518" y="996"/>
                    </a:cubicBezTo>
                    <a:cubicBezTo>
                      <a:pt x="523" y="990"/>
                      <a:pt x="613" y="846"/>
                      <a:pt x="546" y="749"/>
                    </a:cubicBezTo>
                    <a:close/>
                  </a:path>
                </a:pathLst>
              </a:custGeom>
              <a:solidFill>
                <a:schemeClr val="accent2"/>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grpSp>
        <p:grpSp>
          <p:nvGrpSpPr>
            <p:cNvPr id="92" name="Group 91">
              <a:extLst>
                <a:ext uri="{FF2B5EF4-FFF2-40B4-BE49-F238E27FC236}">
                  <a16:creationId xmlns:a16="http://schemas.microsoft.com/office/drawing/2014/main" id="{31E36E5D-17CD-5688-EEDC-DDD0255BF450}"/>
                </a:ext>
              </a:extLst>
            </p:cNvPr>
            <p:cNvGrpSpPr/>
            <p:nvPr/>
          </p:nvGrpSpPr>
          <p:grpSpPr>
            <a:xfrm>
              <a:off x="5819097" y="12564052"/>
              <a:ext cx="12740709" cy="399226"/>
              <a:chOff x="5819097" y="12564052"/>
              <a:chExt cx="12740709" cy="399226"/>
            </a:xfrm>
            <a:grpFill/>
          </p:grpSpPr>
          <p:sp>
            <p:nvSpPr>
              <p:cNvPr id="93" name="Freeform 71">
                <a:extLst>
                  <a:ext uri="{FF2B5EF4-FFF2-40B4-BE49-F238E27FC236}">
                    <a16:creationId xmlns:a16="http://schemas.microsoft.com/office/drawing/2014/main" id="{2862A062-14D8-B705-1BC9-DF983B76B919}"/>
                  </a:ext>
                </a:extLst>
              </p:cNvPr>
              <p:cNvSpPr/>
              <p:nvPr/>
            </p:nvSpPr>
            <p:spPr>
              <a:xfrm>
                <a:off x="5819097" y="12932122"/>
                <a:ext cx="12740709" cy="31156"/>
              </a:xfrm>
              <a:custGeom>
                <a:avLst/>
                <a:gdLst/>
                <a:ahLst/>
                <a:cxnLst>
                  <a:cxn ang="3cd4">
                    <a:pos x="hc" y="t"/>
                  </a:cxn>
                  <a:cxn ang="cd2">
                    <a:pos x="l" y="vc"/>
                  </a:cxn>
                  <a:cxn ang="cd4">
                    <a:pos x="hc" y="b"/>
                  </a:cxn>
                  <a:cxn ang="0">
                    <a:pos x="r" y="vc"/>
                  </a:cxn>
                </a:cxnLst>
                <a:rect l="l" t="t" r="r" b="b"/>
                <a:pathLst>
                  <a:path w="10228" h="26">
                    <a:moveTo>
                      <a:pt x="10215" y="26"/>
                    </a:moveTo>
                    <a:lnTo>
                      <a:pt x="12" y="26"/>
                    </a:lnTo>
                    <a:cubicBezTo>
                      <a:pt x="5" y="26"/>
                      <a:pt x="0" y="20"/>
                      <a:pt x="0" y="13"/>
                    </a:cubicBezTo>
                    <a:cubicBezTo>
                      <a:pt x="0" y="6"/>
                      <a:pt x="5" y="0"/>
                      <a:pt x="12" y="0"/>
                    </a:cubicBezTo>
                    <a:lnTo>
                      <a:pt x="10215" y="0"/>
                    </a:lnTo>
                    <a:cubicBezTo>
                      <a:pt x="10222" y="0"/>
                      <a:pt x="10228" y="6"/>
                      <a:pt x="10228" y="13"/>
                    </a:cubicBezTo>
                    <a:cubicBezTo>
                      <a:pt x="10228" y="20"/>
                      <a:pt x="10222" y="26"/>
                      <a:pt x="10215" y="26"/>
                    </a:cubicBezTo>
                    <a:close/>
                  </a:path>
                </a:pathLst>
              </a:custGeom>
              <a:grp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94" name="Freeform 150">
                <a:extLst>
                  <a:ext uri="{FF2B5EF4-FFF2-40B4-BE49-F238E27FC236}">
                    <a16:creationId xmlns:a16="http://schemas.microsoft.com/office/drawing/2014/main" id="{25001B9D-A6B9-3ACD-BD4C-5B14C30AD9F6}"/>
                  </a:ext>
                </a:extLst>
              </p:cNvPr>
              <p:cNvSpPr/>
              <p:nvPr/>
            </p:nvSpPr>
            <p:spPr>
              <a:xfrm>
                <a:off x="6390915" y="12615580"/>
                <a:ext cx="357542" cy="331497"/>
              </a:xfrm>
              <a:custGeom>
                <a:avLst/>
                <a:gdLst/>
                <a:ahLst/>
                <a:cxnLst>
                  <a:cxn ang="3cd4">
                    <a:pos x="hc" y="t"/>
                  </a:cxn>
                  <a:cxn ang="cd2">
                    <a:pos x="l" y="vc"/>
                  </a:cxn>
                  <a:cxn ang="cd4">
                    <a:pos x="hc" y="b"/>
                  </a:cxn>
                  <a:cxn ang="0">
                    <a:pos x="r" y="vc"/>
                  </a:cxn>
                </a:cxnLst>
                <a:rect l="l" t="t" r="r" b="b"/>
                <a:pathLst>
                  <a:path w="288" h="267">
                    <a:moveTo>
                      <a:pt x="78" y="267"/>
                    </a:moveTo>
                    <a:cubicBezTo>
                      <a:pt x="78" y="267"/>
                      <a:pt x="84" y="193"/>
                      <a:pt x="0" y="102"/>
                    </a:cubicBezTo>
                    <a:cubicBezTo>
                      <a:pt x="0" y="102"/>
                      <a:pt x="116" y="146"/>
                      <a:pt x="160" y="202"/>
                    </a:cubicBezTo>
                    <a:cubicBezTo>
                      <a:pt x="160" y="202"/>
                      <a:pt x="172" y="71"/>
                      <a:pt x="288" y="0"/>
                    </a:cubicBezTo>
                    <a:cubicBezTo>
                      <a:pt x="288" y="0"/>
                      <a:pt x="245" y="162"/>
                      <a:pt x="277" y="267"/>
                    </a:cubicBezTo>
                    <a:close/>
                  </a:path>
                </a:pathLst>
              </a:custGeom>
              <a:solidFill>
                <a:srgbClr val="009A46"/>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95" name="Freeform 180">
                <a:extLst>
                  <a:ext uri="{FF2B5EF4-FFF2-40B4-BE49-F238E27FC236}">
                    <a16:creationId xmlns:a16="http://schemas.microsoft.com/office/drawing/2014/main" id="{57371D48-780E-171A-04C3-3A7383B36233}"/>
                  </a:ext>
                </a:extLst>
              </p:cNvPr>
              <p:cNvSpPr/>
              <p:nvPr/>
            </p:nvSpPr>
            <p:spPr>
              <a:xfrm>
                <a:off x="6374954" y="12600135"/>
                <a:ext cx="390677" cy="363142"/>
              </a:xfrm>
              <a:custGeom>
                <a:avLst/>
                <a:gdLst>
                  <a:gd name="connsiteX0" fmla="*/ 348587 w 390677"/>
                  <a:gd name="connsiteY0" fmla="*/ 54077 h 363142"/>
                  <a:gd name="connsiteX1" fmla="*/ 229523 w 390677"/>
                  <a:gd name="connsiteY1" fmla="*/ 267467 h 363142"/>
                  <a:gd name="connsiteX2" fmla="*/ 218361 w 390677"/>
                  <a:gd name="connsiteY2" fmla="*/ 282355 h 363142"/>
                  <a:gd name="connsiteX3" fmla="*/ 200997 w 390677"/>
                  <a:gd name="connsiteY3" fmla="*/ 276152 h 363142"/>
                  <a:gd name="connsiteX4" fmla="*/ 69530 w 390677"/>
                  <a:gd name="connsiteY4" fmla="*/ 183104 h 363142"/>
                  <a:gd name="connsiteX5" fmla="*/ 127822 w 390677"/>
                  <a:gd name="connsiteY5" fmla="*/ 330740 h 363142"/>
                  <a:gd name="connsiteX6" fmla="*/ 338665 w 390677"/>
                  <a:gd name="connsiteY6" fmla="*/ 330740 h 363142"/>
                  <a:gd name="connsiteX7" fmla="*/ 348587 w 390677"/>
                  <a:gd name="connsiteY7" fmla="*/ 54077 h 363142"/>
                  <a:gd name="connsiteX8" fmla="*/ 366108 w 390677"/>
                  <a:gd name="connsiteY8" fmla="*/ 1731 h 363142"/>
                  <a:gd name="connsiteX9" fmla="*/ 384736 w 390677"/>
                  <a:gd name="connsiteY9" fmla="*/ 2973 h 363142"/>
                  <a:gd name="connsiteX10" fmla="*/ 389703 w 390677"/>
                  <a:gd name="connsiteY10" fmla="*/ 20360 h 363142"/>
                  <a:gd name="connsiteX11" fmla="*/ 376043 w 390677"/>
                  <a:gd name="connsiteY11" fmla="*/ 342029 h 363142"/>
                  <a:gd name="connsiteX12" fmla="*/ 373560 w 390677"/>
                  <a:gd name="connsiteY12" fmla="*/ 356932 h 363142"/>
                  <a:gd name="connsiteX13" fmla="*/ 359899 w 390677"/>
                  <a:gd name="connsiteY13" fmla="*/ 363142 h 363142"/>
                  <a:gd name="connsiteX14" fmla="*/ 112774 w 390677"/>
                  <a:gd name="connsiteY14" fmla="*/ 363142 h 363142"/>
                  <a:gd name="connsiteX15" fmla="*/ 100355 w 390677"/>
                  <a:gd name="connsiteY15" fmla="*/ 358174 h 363142"/>
                  <a:gd name="connsiteX16" fmla="*/ 96630 w 390677"/>
                  <a:gd name="connsiteY16" fmla="*/ 345755 h 363142"/>
                  <a:gd name="connsiteX17" fmla="*/ 3492 w 390677"/>
                  <a:gd name="connsiteY17" fmla="*/ 153250 h 363142"/>
                  <a:gd name="connsiteX18" fmla="*/ 2250 w 390677"/>
                  <a:gd name="connsiteY18" fmla="*/ 133379 h 363142"/>
                  <a:gd name="connsiteX19" fmla="*/ 22119 w 390677"/>
                  <a:gd name="connsiteY19" fmla="*/ 127169 h 363142"/>
                  <a:gd name="connsiteX20" fmla="*/ 203428 w 390677"/>
                  <a:gd name="connsiteY20" fmla="*/ 231494 h 363142"/>
                  <a:gd name="connsiteX21" fmla="*/ 366108 w 390677"/>
                  <a:gd name="connsiteY21" fmla="*/ 1731 h 36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677" h="363142">
                    <a:moveTo>
                      <a:pt x="348587" y="54077"/>
                    </a:moveTo>
                    <a:cubicBezTo>
                      <a:pt x="244406" y="139681"/>
                      <a:pt x="230763" y="266227"/>
                      <a:pt x="229523" y="267467"/>
                    </a:cubicBezTo>
                    <a:cubicBezTo>
                      <a:pt x="229523" y="274911"/>
                      <a:pt x="224562" y="279874"/>
                      <a:pt x="218361" y="282355"/>
                    </a:cubicBezTo>
                    <a:cubicBezTo>
                      <a:pt x="212159" y="283596"/>
                      <a:pt x="205958" y="282355"/>
                      <a:pt x="200997" y="276152"/>
                    </a:cubicBezTo>
                    <a:cubicBezTo>
                      <a:pt x="172471" y="238933"/>
                      <a:pt x="114179" y="205435"/>
                      <a:pt x="69530" y="183104"/>
                    </a:cubicBezTo>
                    <a:cubicBezTo>
                      <a:pt x="115420" y="250098"/>
                      <a:pt x="126582" y="304687"/>
                      <a:pt x="127822" y="330740"/>
                    </a:cubicBezTo>
                    <a:lnTo>
                      <a:pt x="338665" y="330740"/>
                    </a:lnTo>
                    <a:cubicBezTo>
                      <a:pt x="317581" y="235211"/>
                      <a:pt x="336185" y="116109"/>
                      <a:pt x="348587" y="54077"/>
                    </a:cubicBezTo>
                    <a:close/>
                    <a:moveTo>
                      <a:pt x="366108" y="1731"/>
                    </a:moveTo>
                    <a:cubicBezTo>
                      <a:pt x="371076" y="-753"/>
                      <a:pt x="378527" y="-753"/>
                      <a:pt x="384736" y="2973"/>
                    </a:cubicBezTo>
                    <a:cubicBezTo>
                      <a:pt x="389703" y="6699"/>
                      <a:pt x="392187" y="12909"/>
                      <a:pt x="389703" y="20360"/>
                    </a:cubicBezTo>
                    <a:cubicBezTo>
                      <a:pt x="389703" y="21602"/>
                      <a:pt x="337546" y="217832"/>
                      <a:pt x="376043" y="342029"/>
                    </a:cubicBezTo>
                    <a:cubicBezTo>
                      <a:pt x="378527" y="346996"/>
                      <a:pt x="376043" y="351964"/>
                      <a:pt x="373560" y="356932"/>
                    </a:cubicBezTo>
                    <a:cubicBezTo>
                      <a:pt x="371076" y="360658"/>
                      <a:pt x="366108" y="363142"/>
                      <a:pt x="359899" y="363142"/>
                    </a:cubicBezTo>
                    <a:lnTo>
                      <a:pt x="112774" y="363142"/>
                    </a:lnTo>
                    <a:cubicBezTo>
                      <a:pt x="107806" y="363142"/>
                      <a:pt x="104081" y="361900"/>
                      <a:pt x="100355" y="358174"/>
                    </a:cubicBezTo>
                    <a:cubicBezTo>
                      <a:pt x="97871" y="354448"/>
                      <a:pt x="96630" y="349480"/>
                      <a:pt x="96630" y="345755"/>
                    </a:cubicBezTo>
                    <a:cubicBezTo>
                      <a:pt x="96630" y="344513"/>
                      <a:pt x="100355" y="257575"/>
                      <a:pt x="3492" y="153250"/>
                    </a:cubicBezTo>
                    <a:cubicBezTo>
                      <a:pt x="-234" y="148283"/>
                      <a:pt x="-1476" y="139589"/>
                      <a:pt x="2250" y="133379"/>
                    </a:cubicBezTo>
                    <a:cubicBezTo>
                      <a:pt x="7217" y="127169"/>
                      <a:pt x="14668" y="124685"/>
                      <a:pt x="22119" y="127169"/>
                    </a:cubicBezTo>
                    <a:cubicBezTo>
                      <a:pt x="27087" y="128411"/>
                      <a:pt x="138852" y="171880"/>
                      <a:pt x="203428" y="231494"/>
                    </a:cubicBezTo>
                    <a:cubicBezTo>
                      <a:pt x="217088" y="178090"/>
                      <a:pt x="255585" y="70039"/>
                      <a:pt x="366108" y="1731"/>
                    </a:cubicBezTo>
                    <a:close/>
                  </a:path>
                </a:pathLst>
              </a:custGeom>
              <a:solidFill>
                <a:srgbClr val="009A46"/>
              </a:solid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96" name="Freeform 153">
                <a:extLst>
                  <a:ext uri="{FF2B5EF4-FFF2-40B4-BE49-F238E27FC236}">
                    <a16:creationId xmlns:a16="http://schemas.microsoft.com/office/drawing/2014/main" id="{D97708AC-D2C7-40D2-675F-D29DBB05D03F}"/>
                  </a:ext>
                </a:extLst>
              </p:cNvPr>
              <p:cNvSpPr/>
              <p:nvPr/>
            </p:nvSpPr>
            <p:spPr>
              <a:xfrm>
                <a:off x="17027485" y="12580682"/>
                <a:ext cx="774882" cy="366391"/>
              </a:xfrm>
              <a:custGeom>
                <a:avLst/>
                <a:gdLst/>
                <a:ahLst/>
                <a:cxnLst>
                  <a:cxn ang="3cd4">
                    <a:pos x="hc" y="t"/>
                  </a:cxn>
                  <a:cxn ang="cd2">
                    <a:pos x="l" y="vc"/>
                  </a:cxn>
                  <a:cxn ang="cd4">
                    <a:pos x="hc" y="b"/>
                  </a:cxn>
                  <a:cxn ang="0">
                    <a:pos x="r" y="vc"/>
                  </a:cxn>
                </a:cxnLst>
                <a:rect l="l" t="t" r="r" b="b"/>
                <a:pathLst>
                  <a:path w="623" h="295">
                    <a:moveTo>
                      <a:pt x="206" y="295"/>
                    </a:moveTo>
                    <a:cubicBezTo>
                      <a:pt x="206" y="295"/>
                      <a:pt x="113" y="148"/>
                      <a:pt x="0" y="95"/>
                    </a:cubicBezTo>
                    <a:cubicBezTo>
                      <a:pt x="0" y="95"/>
                      <a:pt x="184" y="77"/>
                      <a:pt x="294" y="231"/>
                    </a:cubicBezTo>
                    <a:cubicBezTo>
                      <a:pt x="294" y="231"/>
                      <a:pt x="330" y="72"/>
                      <a:pt x="383" y="0"/>
                    </a:cubicBezTo>
                    <a:cubicBezTo>
                      <a:pt x="383" y="0"/>
                      <a:pt x="408" y="162"/>
                      <a:pt x="441" y="210"/>
                    </a:cubicBezTo>
                    <a:cubicBezTo>
                      <a:pt x="441" y="210"/>
                      <a:pt x="522" y="118"/>
                      <a:pt x="623" y="147"/>
                    </a:cubicBezTo>
                    <a:cubicBezTo>
                      <a:pt x="623" y="147"/>
                      <a:pt x="538" y="218"/>
                      <a:pt x="535" y="295"/>
                    </a:cubicBezTo>
                    <a:close/>
                  </a:path>
                </a:pathLst>
              </a:custGeom>
              <a:solidFill>
                <a:srgbClr val="009A46"/>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97" name="Freeform 181">
                <a:extLst>
                  <a:ext uri="{FF2B5EF4-FFF2-40B4-BE49-F238E27FC236}">
                    <a16:creationId xmlns:a16="http://schemas.microsoft.com/office/drawing/2014/main" id="{559B4303-77DC-1D60-8FFF-7F995526DCD1}"/>
                  </a:ext>
                </a:extLst>
              </p:cNvPr>
              <p:cNvSpPr/>
              <p:nvPr/>
            </p:nvSpPr>
            <p:spPr>
              <a:xfrm>
                <a:off x="17011051" y="12564052"/>
                <a:ext cx="806715" cy="399225"/>
              </a:xfrm>
              <a:custGeom>
                <a:avLst/>
                <a:gdLst>
                  <a:gd name="connsiteX0" fmla="*/ 484107 w 806715"/>
                  <a:gd name="connsiteY0" fmla="*/ 60251 h 399225"/>
                  <a:gd name="connsiteX1" fmla="*/ 398305 w 806715"/>
                  <a:gd name="connsiteY1" fmla="*/ 307246 h 399225"/>
                  <a:gd name="connsiteX2" fmla="*/ 385869 w 806715"/>
                  <a:gd name="connsiteY2" fmla="*/ 319658 h 399225"/>
                  <a:gd name="connsiteX3" fmla="*/ 368461 w 806715"/>
                  <a:gd name="connsiteY3" fmla="*/ 313452 h 399225"/>
                  <a:gd name="connsiteX4" fmla="*/ 78723 w 806715"/>
                  <a:gd name="connsiteY4" fmla="*/ 152098 h 399225"/>
                  <a:gd name="connsiteX5" fmla="*/ 282659 w 806715"/>
                  <a:gd name="connsiteY5" fmla="*/ 366823 h 399225"/>
                  <a:gd name="connsiteX6" fmla="*/ 666901 w 806715"/>
                  <a:gd name="connsiteY6" fmla="*/ 366823 h 399225"/>
                  <a:gd name="connsiteX7" fmla="*/ 756433 w 806715"/>
                  <a:gd name="connsiteY7" fmla="*/ 209193 h 399225"/>
                  <a:gd name="connsiteX8" fmla="*/ 577369 w 806715"/>
                  <a:gd name="connsiteY8" fmla="*/ 288629 h 399225"/>
                  <a:gd name="connsiteX9" fmla="*/ 563691 w 806715"/>
                  <a:gd name="connsiteY9" fmla="*/ 294834 h 399225"/>
                  <a:gd name="connsiteX10" fmla="*/ 551255 w 806715"/>
                  <a:gd name="connsiteY10" fmla="*/ 287387 h 399225"/>
                  <a:gd name="connsiteX11" fmla="*/ 484107 w 806715"/>
                  <a:gd name="connsiteY11" fmla="*/ 60251 h 399225"/>
                  <a:gd name="connsiteX12" fmla="*/ 497787 w 806715"/>
                  <a:gd name="connsiteY12" fmla="*/ 432 h 399225"/>
                  <a:gd name="connsiteX13" fmla="*/ 510225 w 806715"/>
                  <a:gd name="connsiteY13" fmla="*/ 14098 h 399225"/>
                  <a:gd name="connsiteX14" fmla="*/ 568687 w 806715"/>
                  <a:gd name="connsiteY14" fmla="*/ 251386 h 399225"/>
                  <a:gd name="connsiteX15" fmla="*/ 795073 w 806715"/>
                  <a:gd name="connsiteY15" fmla="*/ 184299 h 399225"/>
                  <a:gd name="connsiteX16" fmla="*/ 806267 w 806715"/>
                  <a:gd name="connsiteY16" fmla="*/ 196723 h 399225"/>
                  <a:gd name="connsiteX17" fmla="*/ 801291 w 806715"/>
                  <a:gd name="connsiteY17" fmla="*/ 211631 h 399225"/>
                  <a:gd name="connsiteX18" fmla="*/ 698051 w 806715"/>
                  <a:gd name="connsiteY18" fmla="*/ 384317 h 399225"/>
                  <a:gd name="connsiteX19" fmla="*/ 681879 w 806715"/>
                  <a:gd name="connsiteY19" fmla="*/ 399225 h 399225"/>
                  <a:gd name="connsiteX20" fmla="*/ 272645 w 806715"/>
                  <a:gd name="connsiteY20" fmla="*/ 399225 h 399225"/>
                  <a:gd name="connsiteX21" fmla="*/ 258963 w 806715"/>
                  <a:gd name="connsiteY21" fmla="*/ 391771 h 399225"/>
                  <a:gd name="connsiteX22" fmla="*/ 8945 w 806715"/>
                  <a:gd name="connsiteY22" fmla="*/ 149514 h 399225"/>
                  <a:gd name="connsiteX23" fmla="*/ 237 w 806715"/>
                  <a:gd name="connsiteY23" fmla="*/ 132121 h 399225"/>
                  <a:gd name="connsiteX24" fmla="*/ 13921 w 806715"/>
                  <a:gd name="connsiteY24" fmla="*/ 118455 h 399225"/>
                  <a:gd name="connsiteX25" fmla="*/ 374643 w 806715"/>
                  <a:gd name="connsiteY25" fmla="*/ 267536 h 399225"/>
                  <a:gd name="connsiteX26" fmla="*/ 480373 w 806715"/>
                  <a:gd name="connsiteY26" fmla="*/ 6644 h 399225"/>
                  <a:gd name="connsiteX27" fmla="*/ 497787 w 806715"/>
                  <a:gd name="connsiteY27" fmla="*/ 432 h 39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15" h="399225">
                    <a:moveTo>
                      <a:pt x="484107" y="60251"/>
                    </a:moveTo>
                    <a:cubicBezTo>
                      <a:pt x="433123" y="155822"/>
                      <a:pt x="398305" y="306005"/>
                      <a:pt x="398305" y="307246"/>
                    </a:cubicBezTo>
                    <a:cubicBezTo>
                      <a:pt x="397061" y="313452"/>
                      <a:pt x="392087" y="318417"/>
                      <a:pt x="385869" y="319658"/>
                    </a:cubicBezTo>
                    <a:cubicBezTo>
                      <a:pt x="379651" y="320899"/>
                      <a:pt x="372191" y="318417"/>
                      <a:pt x="368461" y="313452"/>
                    </a:cubicBezTo>
                    <a:cubicBezTo>
                      <a:pt x="282659" y="190575"/>
                      <a:pt x="153333" y="159546"/>
                      <a:pt x="78723" y="152098"/>
                    </a:cubicBezTo>
                    <a:cubicBezTo>
                      <a:pt x="180691" y="222846"/>
                      <a:pt x="261519" y="337035"/>
                      <a:pt x="282659" y="366823"/>
                    </a:cubicBezTo>
                    <a:lnTo>
                      <a:pt x="666901" y="366823"/>
                    </a:lnTo>
                    <a:cubicBezTo>
                      <a:pt x="675607" y="299799"/>
                      <a:pt x="726589" y="240222"/>
                      <a:pt x="756433" y="209193"/>
                    </a:cubicBezTo>
                    <a:cubicBezTo>
                      <a:pt x="656953" y="200505"/>
                      <a:pt x="577369" y="288629"/>
                      <a:pt x="577369" y="288629"/>
                    </a:cubicBezTo>
                    <a:cubicBezTo>
                      <a:pt x="574883" y="292352"/>
                      <a:pt x="568665" y="294834"/>
                      <a:pt x="563691" y="294834"/>
                    </a:cubicBezTo>
                    <a:cubicBezTo>
                      <a:pt x="558717" y="293593"/>
                      <a:pt x="554985" y="292352"/>
                      <a:pt x="551255" y="287387"/>
                    </a:cubicBezTo>
                    <a:cubicBezTo>
                      <a:pt x="521411" y="241464"/>
                      <a:pt x="496541" y="124792"/>
                      <a:pt x="484107" y="60251"/>
                    </a:cubicBezTo>
                    <a:close/>
                    <a:moveTo>
                      <a:pt x="497787" y="432"/>
                    </a:moveTo>
                    <a:cubicBezTo>
                      <a:pt x="504007" y="1674"/>
                      <a:pt x="507737" y="6644"/>
                      <a:pt x="510225" y="14098"/>
                    </a:cubicBezTo>
                    <a:cubicBezTo>
                      <a:pt x="510225" y="15340"/>
                      <a:pt x="535103" y="180572"/>
                      <a:pt x="568687" y="251386"/>
                    </a:cubicBezTo>
                    <a:cubicBezTo>
                      <a:pt x="603517" y="219085"/>
                      <a:pt x="690587" y="153241"/>
                      <a:pt x="795073" y="184299"/>
                    </a:cubicBezTo>
                    <a:cubicBezTo>
                      <a:pt x="801291" y="185542"/>
                      <a:pt x="805023" y="190511"/>
                      <a:pt x="806267" y="196723"/>
                    </a:cubicBezTo>
                    <a:cubicBezTo>
                      <a:pt x="807511" y="202934"/>
                      <a:pt x="806267" y="207904"/>
                      <a:pt x="801291" y="211631"/>
                    </a:cubicBezTo>
                    <a:cubicBezTo>
                      <a:pt x="800047" y="212873"/>
                      <a:pt x="701781" y="296110"/>
                      <a:pt x="698051" y="384317"/>
                    </a:cubicBezTo>
                    <a:cubicBezTo>
                      <a:pt x="698051" y="391771"/>
                      <a:pt x="690587" y="399225"/>
                      <a:pt x="681879" y="399225"/>
                    </a:cubicBezTo>
                    <a:lnTo>
                      <a:pt x="272645" y="399225"/>
                    </a:lnTo>
                    <a:cubicBezTo>
                      <a:pt x="267671" y="399225"/>
                      <a:pt x="262695" y="396740"/>
                      <a:pt x="258963" y="391771"/>
                    </a:cubicBezTo>
                    <a:cubicBezTo>
                      <a:pt x="258963" y="390529"/>
                      <a:pt x="143283" y="212873"/>
                      <a:pt x="8945" y="149514"/>
                    </a:cubicBezTo>
                    <a:cubicBezTo>
                      <a:pt x="2725" y="145786"/>
                      <a:pt x="-1005" y="139575"/>
                      <a:pt x="237" y="132121"/>
                    </a:cubicBezTo>
                    <a:cubicBezTo>
                      <a:pt x="1481" y="124667"/>
                      <a:pt x="7701" y="119697"/>
                      <a:pt x="13921" y="118455"/>
                    </a:cubicBezTo>
                    <a:cubicBezTo>
                      <a:pt x="23871" y="118455"/>
                      <a:pt x="234085" y="98577"/>
                      <a:pt x="374643" y="267536"/>
                    </a:cubicBezTo>
                    <a:cubicBezTo>
                      <a:pt x="390813" y="205419"/>
                      <a:pt x="428129" y="76215"/>
                      <a:pt x="480373" y="6644"/>
                    </a:cubicBezTo>
                    <a:cubicBezTo>
                      <a:pt x="484105" y="432"/>
                      <a:pt x="490323" y="-810"/>
                      <a:pt x="497787" y="432"/>
                    </a:cubicBezTo>
                    <a:close/>
                  </a:path>
                </a:pathLst>
              </a:custGeom>
              <a:solidFill>
                <a:srgbClr val="009A46"/>
              </a:solid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grpSp>
      </p:grpSp>
      <p:sp>
        <p:nvSpPr>
          <p:cNvPr id="152" name="Freeform 156">
            <a:extLst>
              <a:ext uri="{FF2B5EF4-FFF2-40B4-BE49-F238E27FC236}">
                <a16:creationId xmlns:a16="http://schemas.microsoft.com/office/drawing/2014/main" id="{FFC62925-F807-23D8-E892-15A4EB8D0638}"/>
              </a:ext>
            </a:extLst>
          </p:cNvPr>
          <p:cNvSpPr/>
          <p:nvPr/>
        </p:nvSpPr>
        <p:spPr>
          <a:xfrm>
            <a:off x="743141" y="975622"/>
            <a:ext cx="983864" cy="852421"/>
          </a:xfrm>
          <a:custGeom>
            <a:avLst/>
            <a:gdLst/>
            <a:ahLst/>
            <a:cxnLst>
              <a:cxn ang="3cd4">
                <a:pos x="hc" y="t"/>
              </a:cxn>
              <a:cxn ang="cd2">
                <a:pos x="l" y="vc"/>
              </a:cxn>
              <a:cxn ang="cd4">
                <a:pos x="hc" y="b"/>
              </a:cxn>
              <a:cxn ang="0">
                <a:pos x="r" y="vc"/>
              </a:cxn>
            </a:cxnLst>
            <a:rect l="l" t="t" r="r" b="b"/>
            <a:pathLst>
              <a:path w="2107" h="1825">
                <a:moveTo>
                  <a:pt x="1580" y="0"/>
                </a:moveTo>
                <a:lnTo>
                  <a:pt x="526" y="0"/>
                </a:lnTo>
                <a:lnTo>
                  <a:pt x="0" y="912"/>
                </a:lnTo>
                <a:lnTo>
                  <a:pt x="526" y="1825"/>
                </a:lnTo>
                <a:lnTo>
                  <a:pt x="1580" y="1825"/>
                </a:lnTo>
                <a:lnTo>
                  <a:pt x="2107" y="912"/>
                </a:lnTo>
                <a:close/>
              </a:path>
            </a:pathLst>
          </a:custGeom>
          <a:noFill/>
          <a:ln w="12700" cap="flat">
            <a:solidFill>
              <a:srgbClr val="7A0000"/>
            </a:solidFill>
            <a:prstDash val="solid"/>
            <a:round/>
          </a:ln>
        </p:spPr>
        <p:txBody>
          <a:bodyPr vert="horz" wrap="none" lIns="675" tIns="675" rIns="675" bIns="6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3" name="Freeform 157">
            <a:extLst>
              <a:ext uri="{FF2B5EF4-FFF2-40B4-BE49-F238E27FC236}">
                <a16:creationId xmlns:a16="http://schemas.microsoft.com/office/drawing/2014/main" id="{DAAFD420-CEBA-9D13-2B29-4831ED0CCAC0}"/>
              </a:ext>
            </a:extLst>
          </p:cNvPr>
          <p:cNvSpPr/>
          <p:nvPr/>
        </p:nvSpPr>
        <p:spPr>
          <a:xfrm>
            <a:off x="5812735" y="1086850"/>
            <a:ext cx="2913284" cy="629969"/>
          </a:xfrm>
          <a:custGeom>
            <a:avLst/>
            <a:gdLst/>
            <a:ahLst/>
            <a:cxnLst>
              <a:cxn ang="3cd4">
                <a:pos x="hc" y="t"/>
              </a:cxn>
              <a:cxn ang="cd2">
                <a:pos x="l" y="vc"/>
              </a:cxn>
              <a:cxn ang="cd4">
                <a:pos x="hc" y="b"/>
              </a:cxn>
              <a:cxn ang="0">
                <a:pos x="r" y="vc"/>
              </a:cxn>
            </a:cxnLst>
            <a:rect l="l" t="t" r="r" b="b"/>
            <a:pathLst>
              <a:path w="6237" h="1349">
                <a:moveTo>
                  <a:pt x="389" y="0"/>
                </a:moveTo>
                <a:lnTo>
                  <a:pt x="1057" y="0"/>
                </a:lnTo>
                <a:lnTo>
                  <a:pt x="1167" y="0"/>
                </a:lnTo>
                <a:lnTo>
                  <a:pt x="1726" y="0"/>
                </a:lnTo>
                <a:lnTo>
                  <a:pt x="1836" y="0"/>
                </a:lnTo>
                <a:lnTo>
                  <a:pt x="2394" y="0"/>
                </a:lnTo>
                <a:lnTo>
                  <a:pt x="2504" y="0"/>
                </a:lnTo>
                <a:lnTo>
                  <a:pt x="3064" y="0"/>
                </a:lnTo>
                <a:lnTo>
                  <a:pt x="3173" y="0"/>
                </a:lnTo>
                <a:lnTo>
                  <a:pt x="3732" y="0"/>
                </a:lnTo>
                <a:lnTo>
                  <a:pt x="3842" y="0"/>
                </a:lnTo>
                <a:lnTo>
                  <a:pt x="4401" y="0"/>
                </a:lnTo>
                <a:lnTo>
                  <a:pt x="4511" y="0"/>
                </a:lnTo>
                <a:lnTo>
                  <a:pt x="5069" y="0"/>
                </a:lnTo>
                <a:lnTo>
                  <a:pt x="5179" y="0"/>
                </a:lnTo>
                <a:lnTo>
                  <a:pt x="5848" y="0"/>
                </a:lnTo>
                <a:lnTo>
                  <a:pt x="6237" y="674"/>
                </a:lnTo>
                <a:lnTo>
                  <a:pt x="5848" y="1349"/>
                </a:lnTo>
                <a:lnTo>
                  <a:pt x="5179" y="1349"/>
                </a:lnTo>
                <a:lnTo>
                  <a:pt x="5069" y="1349"/>
                </a:lnTo>
                <a:lnTo>
                  <a:pt x="4511" y="1349"/>
                </a:lnTo>
                <a:lnTo>
                  <a:pt x="4401" y="1349"/>
                </a:lnTo>
                <a:lnTo>
                  <a:pt x="3842" y="1349"/>
                </a:lnTo>
                <a:lnTo>
                  <a:pt x="3732" y="1349"/>
                </a:lnTo>
                <a:lnTo>
                  <a:pt x="3173" y="1349"/>
                </a:lnTo>
                <a:lnTo>
                  <a:pt x="3064" y="1349"/>
                </a:lnTo>
                <a:lnTo>
                  <a:pt x="2504" y="1349"/>
                </a:lnTo>
                <a:lnTo>
                  <a:pt x="2394" y="1349"/>
                </a:lnTo>
                <a:lnTo>
                  <a:pt x="1836" y="1349"/>
                </a:lnTo>
                <a:lnTo>
                  <a:pt x="1726" y="1349"/>
                </a:lnTo>
                <a:lnTo>
                  <a:pt x="1167" y="1349"/>
                </a:lnTo>
                <a:lnTo>
                  <a:pt x="1057" y="1349"/>
                </a:lnTo>
                <a:lnTo>
                  <a:pt x="389" y="1349"/>
                </a:lnTo>
                <a:lnTo>
                  <a:pt x="0" y="674"/>
                </a:lnTo>
                <a:close/>
              </a:path>
            </a:pathLst>
          </a:custGeom>
          <a:solidFill>
            <a:schemeClr val="accent2">
              <a:alpha val="10000"/>
            </a:schemeClr>
          </a:solidFill>
          <a:ln cap="flat">
            <a:noFill/>
            <a:prstDash val="solid"/>
          </a:ln>
        </p:spPr>
        <p:txBody>
          <a:bodyPr vert="horz" wrap="none" lIns="33750" tIns="16875" rIns="33750" bIns="168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4" name="Freeform 158">
            <a:extLst>
              <a:ext uri="{FF2B5EF4-FFF2-40B4-BE49-F238E27FC236}">
                <a16:creationId xmlns:a16="http://schemas.microsoft.com/office/drawing/2014/main" id="{DA689E23-AD67-B517-0A99-9E79FD6DE8B5}"/>
              </a:ext>
            </a:extLst>
          </p:cNvPr>
          <p:cNvSpPr/>
          <p:nvPr/>
        </p:nvSpPr>
        <p:spPr>
          <a:xfrm>
            <a:off x="7754924" y="975622"/>
            <a:ext cx="983864" cy="852421"/>
          </a:xfrm>
          <a:custGeom>
            <a:avLst/>
            <a:gdLst/>
            <a:ahLst/>
            <a:cxnLst>
              <a:cxn ang="3cd4">
                <a:pos x="hc" y="t"/>
              </a:cxn>
              <a:cxn ang="cd2">
                <a:pos x="l" y="vc"/>
              </a:cxn>
              <a:cxn ang="cd4">
                <a:pos x="hc" y="b"/>
              </a:cxn>
              <a:cxn ang="0">
                <a:pos x="r" y="vc"/>
              </a:cxn>
            </a:cxnLst>
            <a:rect l="l" t="t" r="r" b="b"/>
            <a:pathLst>
              <a:path w="2107" h="1825">
                <a:moveTo>
                  <a:pt x="526" y="0"/>
                </a:moveTo>
                <a:lnTo>
                  <a:pt x="1580" y="0"/>
                </a:lnTo>
                <a:lnTo>
                  <a:pt x="2107" y="912"/>
                </a:lnTo>
                <a:lnTo>
                  <a:pt x="1580" y="1825"/>
                </a:lnTo>
                <a:lnTo>
                  <a:pt x="526" y="1825"/>
                </a:lnTo>
                <a:lnTo>
                  <a:pt x="0" y="912"/>
                </a:lnTo>
                <a:close/>
              </a:path>
            </a:pathLst>
          </a:custGeom>
          <a:noFill/>
          <a:ln w="12700" cap="flat">
            <a:solidFill>
              <a:srgbClr val="7A0000"/>
            </a:solidFill>
            <a:prstDash val="solid"/>
            <a:round/>
          </a:ln>
        </p:spPr>
        <p:txBody>
          <a:bodyPr vert="horz" wrap="none" lIns="675" tIns="675" rIns="675" bIns="675"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5" name="Straight Connector 154">
            <a:extLst>
              <a:ext uri="{FF2B5EF4-FFF2-40B4-BE49-F238E27FC236}">
                <a16:creationId xmlns:a16="http://schemas.microsoft.com/office/drawing/2014/main" id="{8289DF59-4200-7FA3-7FA1-75511A1E8EA6}"/>
              </a:ext>
            </a:extLst>
          </p:cNvPr>
          <p:cNvSpPr/>
          <p:nvPr/>
        </p:nvSpPr>
        <p:spPr>
          <a:xfrm>
            <a:off x="3823205" y="1401834"/>
            <a:ext cx="1829444" cy="0"/>
          </a:xfrm>
          <a:prstGeom prst="line">
            <a:avLst/>
          </a:prstGeom>
          <a:noFill/>
          <a:ln w="25400" cap="flat">
            <a:solidFill>
              <a:schemeClr val="tx2"/>
            </a:solidFill>
            <a:prstDash val="lgDash"/>
            <a:round/>
          </a:ln>
        </p:spPr>
        <p:txBody>
          <a:bodyPr vert="horz" wrap="none" lIns="1350" tIns="1350" rIns="1350" bIns="1350" anchor="ctr" anchorCtr="1" compatLnSpc="0"/>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6" name="Freeform 184">
            <a:extLst>
              <a:ext uri="{FF2B5EF4-FFF2-40B4-BE49-F238E27FC236}">
                <a16:creationId xmlns:a16="http://schemas.microsoft.com/office/drawing/2014/main" id="{9D7CFD27-ECA8-2940-C1A1-B16BA681BE06}"/>
              </a:ext>
            </a:extLst>
          </p:cNvPr>
          <p:cNvSpPr/>
          <p:nvPr/>
        </p:nvSpPr>
        <p:spPr>
          <a:xfrm>
            <a:off x="8098248" y="1221364"/>
            <a:ext cx="378147" cy="339486"/>
          </a:xfrm>
          <a:custGeom>
            <a:avLst/>
            <a:gdLst>
              <a:gd name="connsiteX0" fmla="*/ 148258 w 1008391"/>
              <a:gd name="connsiteY0" fmla="*/ 328292 h 905296"/>
              <a:gd name="connsiteX1" fmla="*/ 86119 w 1008391"/>
              <a:gd name="connsiteY1" fmla="*/ 371812 h 905296"/>
              <a:gd name="connsiteX2" fmla="*/ 26466 w 1008391"/>
              <a:gd name="connsiteY2" fmla="*/ 564543 h 905296"/>
              <a:gd name="connsiteX3" fmla="*/ 37651 w 1008391"/>
              <a:gd name="connsiteY3" fmla="*/ 593141 h 905296"/>
              <a:gd name="connsiteX4" fmla="*/ 46350 w 1008391"/>
              <a:gd name="connsiteY4" fmla="*/ 594385 h 905296"/>
              <a:gd name="connsiteX5" fmla="*/ 67477 w 1008391"/>
              <a:gd name="connsiteY5" fmla="*/ 579464 h 905296"/>
              <a:gd name="connsiteX6" fmla="*/ 115946 w 1008391"/>
              <a:gd name="connsiteY6" fmla="*/ 426523 h 905296"/>
              <a:gd name="connsiteX7" fmla="*/ 133345 w 1008391"/>
              <a:gd name="connsiteY7" fmla="*/ 414088 h 905296"/>
              <a:gd name="connsiteX8" fmla="*/ 147015 w 1008391"/>
              <a:gd name="connsiteY8" fmla="*/ 430253 h 905296"/>
              <a:gd name="connsiteX9" fmla="*/ 147015 w 1008391"/>
              <a:gd name="connsiteY9" fmla="*/ 581951 h 905296"/>
              <a:gd name="connsiteX10" fmla="*/ 124645 w 1008391"/>
              <a:gd name="connsiteY10" fmla="*/ 855504 h 905296"/>
              <a:gd name="connsiteX11" fmla="*/ 150743 w 1008391"/>
              <a:gd name="connsiteY11" fmla="*/ 880372 h 905296"/>
              <a:gd name="connsiteX12" fmla="*/ 176842 w 1008391"/>
              <a:gd name="connsiteY12" fmla="*/ 853017 h 905296"/>
              <a:gd name="connsiteX13" fmla="*/ 219096 w 1008391"/>
              <a:gd name="connsiteY13" fmla="*/ 594385 h 905296"/>
              <a:gd name="connsiteX14" fmla="*/ 234009 w 1008391"/>
              <a:gd name="connsiteY14" fmla="*/ 581951 h 905296"/>
              <a:gd name="connsiteX15" fmla="*/ 248923 w 1008391"/>
              <a:gd name="connsiteY15" fmla="*/ 594385 h 905296"/>
              <a:gd name="connsiteX16" fmla="*/ 291177 w 1008391"/>
              <a:gd name="connsiteY16" fmla="*/ 851773 h 905296"/>
              <a:gd name="connsiteX17" fmla="*/ 318518 w 1008391"/>
              <a:gd name="connsiteY17" fmla="*/ 880372 h 905296"/>
              <a:gd name="connsiteX18" fmla="*/ 344616 w 1008391"/>
              <a:gd name="connsiteY18" fmla="*/ 855504 h 905296"/>
              <a:gd name="connsiteX19" fmla="*/ 322246 w 1008391"/>
              <a:gd name="connsiteY19" fmla="*/ 581951 h 905296"/>
              <a:gd name="connsiteX20" fmla="*/ 322246 w 1008391"/>
              <a:gd name="connsiteY20" fmla="*/ 431496 h 905296"/>
              <a:gd name="connsiteX21" fmla="*/ 334674 w 1008391"/>
              <a:gd name="connsiteY21" fmla="*/ 416575 h 905296"/>
              <a:gd name="connsiteX22" fmla="*/ 353316 w 1008391"/>
              <a:gd name="connsiteY22" fmla="*/ 426523 h 905296"/>
              <a:gd name="connsiteX23" fmla="*/ 366986 w 1008391"/>
              <a:gd name="connsiteY23" fmla="*/ 470043 h 905296"/>
              <a:gd name="connsiteX24" fmla="*/ 410483 w 1008391"/>
              <a:gd name="connsiteY24" fmla="*/ 502372 h 905296"/>
              <a:gd name="connsiteX25" fmla="*/ 516119 w 1008391"/>
              <a:gd name="connsiteY25" fmla="*/ 501128 h 905296"/>
              <a:gd name="connsiteX26" fmla="*/ 534761 w 1008391"/>
              <a:gd name="connsiteY26" fmla="*/ 491181 h 905296"/>
              <a:gd name="connsiteX27" fmla="*/ 536004 w 1008391"/>
              <a:gd name="connsiteY27" fmla="*/ 471286 h 905296"/>
              <a:gd name="connsiteX28" fmla="*/ 516119 w 1008391"/>
              <a:gd name="connsiteY28" fmla="*/ 457608 h 905296"/>
              <a:gd name="connsiteX29" fmla="*/ 512391 w 1008391"/>
              <a:gd name="connsiteY29" fmla="*/ 457608 h 905296"/>
              <a:gd name="connsiteX30" fmla="*/ 512391 w 1008391"/>
              <a:gd name="connsiteY30" fmla="*/ 468799 h 905296"/>
              <a:gd name="connsiteX31" fmla="*/ 498720 w 1008391"/>
              <a:gd name="connsiteY31" fmla="*/ 481233 h 905296"/>
              <a:gd name="connsiteX32" fmla="*/ 486293 w 1008391"/>
              <a:gd name="connsiteY32" fmla="*/ 466312 h 905296"/>
              <a:gd name="connsiteX33" fmla="*/ 487535 w 1008391"/>
              <a:gd name="connsiteY33" fmla="*/ 457608 h 905296"/>
              <a:gd name="connsiteX34" fmla="*/ 430368 w 1008391"/>
              <a:gd name="connsiteY34" fmla="*/ 457608 h 905296"/>
              <a:gd name="connsiteX35" fmla="*/ 403027 w 1008391"/>
              <a:gd name="connsiteY35" fmla="*/ 437714 h 905296"/>
              <a:gd name="connsiteX36" fmla="*/ 381900 w 1008391"/>
              <a:gd name="connsiteY36" fmla="*/ 371812 h 905296"/>
              <a:gd name="connsiteX37" fmla="*/ 319761 w 1008391"/>
              <a:gd name="connsiteY37" fmla="*/ 329536 h 905296"/>
              <a:gd name="connsiteX38" fmla="*/ 235152 w 1008391"/>
              <a:gd name="connsiteY38" fmla="*/ 170021 h 905296"/>
              <a:gd name="connsiteX39" fmla="*/ 193409 w 1008391"/>
              <a:gd name="connsiteY39" fmla="*/ 211779 h 905296"/>
              <a:gd name="connsiteX40" fmla="*/ 235152 w 1008391"/>
              <a:gd name="connsiteY40" fmla="*/ 254765 h 905296"/>
              <a:gd name="connsiteX41" fmla="*/ 278123 w 1008391"/>
              <a:gd name="connsiteY41" fmla="*/ 211779 h 905296"/>
              <a:gd name="connsiteX42" fmla="*/ 235152 w 1008391"/>
              <a:gd name="connsiteY42" fmla="*/ 170021 h 905296"/>
              <a:gd name="connsiteX43" fmla="*/ 235148 w 1008391"/>
              <a:gd name="connsiteY43" fmla="*/ 143850 h 905296"/>
              <a:gd name="connsiteX44" fmla="*/ 304284 w 1008391"/>
              <a:gd name="connsiteY44" fmla="*/ 211775 h 905296"/>
              <a:gd name="connsiteX45" fmla="*/ 235148 w 1008391"/>
              <a:gd name="connsiteY45" fmla="*/ 280935 h 905296"/>
              <a:gd name="connsiteX46" fmla="*/ 167247 w 1008391"/>
              <a:gd name="connsiteY46" fmla="*/ 211775 h 905296"/>
              <a:gd name="connsiteX47" fmla="*/ 235148 w 1008391"/>
              <a:gd name="connsiteY47" fmla="*/ 143850 h 905296"/>
              <a:gd name="connsiteX48" fmla="*/ 607893 w 1008391"/>
              <a:gd name="connsiteY48" fmla="*/ 28126 h 905296"/>
              <a:gd name="connsiteX49" fmla="*/ 554627 w 1008391"/>
              <a:gd name="connsiteY49" fmla="*/ 39123 h 905296"/>
              <a:gd name="connsiteX50" fmla="*/ 553384 w 1008391"/>
              <a:gd name="connsiteY50" fmla="*/ 40364 h 905296"/>
              <a:gd name="connsiteX51" fmla="*/ 532264 w 1008391"/>
              <a:gd name="connsiteY51" fmla="*/ 277445 h 905296"/>
              <a:gd name="connsiteX52" fmla="*/ 595625 w 1008391"/>
              <a:gd name="connsiteY52" fmla="*/ 268756 h 905296"/>
              <a:gd name="connsiteX53" fmla="*/ 749677 w 1008391"/>
              <a:gd name="connsiteY53" fmla="*/ 304753 h 905296"/>
              <a:gd name="connsiteX54" fmla="*/ 962121 w 1008391"/>
              <a:gd name="connsiteY54" fmla="*/ 327096 h 905296"/>
              <a:gd name="connsiteX55" fmla="*/ 962121 w 1008391"/>
              <a:gd name="connsiteY55" fmla="*/ 325854 h 905296"/>
              <a:gd name="connsiteX56" fmla="*/ 983241 w 1008391"/>
              <a:gd name="connsiteY56" fmla="*/ 91256 h 905296"/>
              <a:gd name="connsiteX57" fmla="*/ 983241 w 1008391"/>
              <a:gd name="connsiteY57" fmla="*/ 90014 h 905296"/>
              <a:gd name="connsiteX58" fmla="*/ 980756 w 1008391"/>
              <a:gd name="connsiteY58" fmla="*/ 90014 h 905296"/>
              <a:gd name="connsiteX59" fmla="*/ 765828 w 1008391"/>
              <a:gd name="connsiteY59" fmla="*/ 61465 h 905296"/>
              <a:gd name="connsiteX60" fmla="*/ 607893 w 1008391"/>
              <a:gd name="connsiteY60" fmla="*/ 28126 h 905296"/>
              <a:gd name="connsiteX61" fmla="*/ 603790 w 1008391"/>
              <a:gd name="connsiteY61" fmla="*/ 417 h 905296"/>
              <a:gd name="connsiteX62" fmla="*/ 772989 w 1008391"/>
              <a:gd name="connsiteY62" fmla="*/ 37870 h 905296"/>
              <a:gd name="connsiteX63" fmla="*/ 973314 w 1008391"/>
              <a:gd name="connsiteY63" fmla="*/ 64004 h 905296"/>
              <a:gd name="connsiteX64" fmla="*/ 999443 w 1008391"/>
              <a:gd name="connsiteY64" fmla="*/ 68983 h 905296"/>
              <a:gd name="connsiteX65" fmla="*/ 1008153 w 1008391"/>
              <a:gd name="connsiteY65" fmla="*/ 92628 h 905296"/>
              <a:gd name="connsiteX66" fmla="*/ 988245 w 1008391"/>
              <a:gd name="connsiteY66" fmla="*/ 327842 h 905296"/>
              <a:gd name="connsiteX67" fmla="*/ 970826 w 1008391"/>
              <a:gd name="connsiteY67" fmla="*/ 351487 h 905296"/>
              <a:gd name="connsiteX68" fmla="*/ 897415 w 1008391"/>
              <a:gd name="connsiteY68" fmla="*/ 363932 h 905296"/>
              <a:gd name="connsiteX69" fmla="*/ 741883 w 1008391"/>
              <a:gd name="connsiteY69" fmla="*/ 329086 h 905296"/>
              <a:gd name="connsiteX70" fmla="*/ 527871 w 1008391"/>
              <a:gd name="connsiteY70" fmla="*/ 305440 h 905296"/>
              <a:gd name="connsiteX71" fmla="*/ 516673 w 1008391"/>
              <a:gd name="connsiteY71" fmla="*/ 429892 h 905296"/>
              <a:gd name="connsiteX72" fmla="*/ 517917 w 1008391"/>
              <a:gd name="connsiteY72" fmla="*/ 429892 h 905296"/>
              <a:gd name="connsiteX73" fmla="*/ 562710 w 1008391"/>
              <a:gd name="connsiteY73" fmla="*/ 461005 h 905296"/>
              <a:gd name="connsiteX74" fmla="*/ 556489 w 1008391"/>
              <a:gd name="connsiteY74" fmla="*/ 504563 h 905296"/>
              <a:gd name="connsiteX75" fmla="*/ 519161 w 1008391"/>
              <a:gd name="connsiteY75" fmla="*/ 524475 h 905296"/>
              <a:gd name="connsiteX76" fmla="*/ 507963 w 1008391"/>
              <a:gd name="connsiteY76" fmla="*/ 524475 h 905296"/>
              <a:gd name="connsiteX77" fmla="*/ 478101 w 1008391"/>
              <a:gd name="connsiteY77" fmla="*/ 876672 h 905296"/>
              <a:gd name="connsiteX78" fmla="*/ 465658 w 1008391"/>
              <a:gd name="connsiteY78" fmla="*/ 889118 h 905296"/>
              <a:gd name="connsiteX79" fmla="*/ 464414 w 1008391"/>
              <a:gd name="connsiteY79" fmla="*/ 889118 h 905296"/>
              <a:gd name="connsiteX80" fmla="*/ 451971 w 1008391"/>
              <a:gd name="connsiteY80" fmla="*/ 875428 h 905296"/>
              <a:gd name="connsiteX81" fmla="*/ 483078 w 1008391"/>
              <a:gd name="connsiteY81" fmla="*/ 525719 h 905296"/>
              <a:gd name="connsiteX82" fmla="*/ 413400 w 1008391"/>
              <a:gd name="connsiteY82" fmla="*/ 525719 h 905296"/>
              <a:gd name="connsiteX83" fmla="*/ 348698 w 1008391"/>
              <a:gd name="connsiteY83" fmla="*/ 489628 h 905296"/>
              <a:gd name="connsiteX84" fmla="*/ 348698 w 1008391"/>
              <a:gd name="connsiteY84" fmla="*/ 579233 h 905296"/>
              <a:gd name="connsiteX85" fmla="*/ 371095 w 1008391"/>
              <a:gd name="connsiteY85" fmla="*/ 854271 h 905296"/>
              <a:gd name="connsiteX86" fmla="*/ 320081 w 1008391"/>
              <a:gd name="connsiteY86" fmla="*/ 905296 h 905296"/>
              <a:gd name="connsiteX87" fmla="*/ 267822 w 1008391"/>
              <a:gd name="connsiteY87" fmla="*/ 856760 h 905296"/>
              <a:gd name="connsiteX88" fmla="*/ 267822 w 1008391"/>
              <a:gd name="connsiteY88" fmla="*/ 855516 h 905296"/>
              <a:gd name="connsiteX89" fmla="*/ 235471 w 1008391"/>
              <a:gd name="connsiteY89" fmla="*/ 660127 h 905296"/>
              <a:gd name="connsiteX90" fmla="*/ 203121 w 1008391"/>
              <a:gd name="connsiteY90" fmla="*/ 855516 h 905296"/>
              <a:gd name="connsiteX91" fmla="*/ 152106 w 1008391"/>
              <a:gd name="connsiteY91" fmla="*/ 905296 h 905296"/>
              <a:gd name="connsiteX92" fmla="*/ 99847 w 1008391"/>
              <a:gd name="connsiteY92" fmla="*/ 854271 h 905296"/>
              <a:gd name="connsiteX93" fmla="*/ 99847 w 1008391"/>
              <a:gd name="connsiteY93" fmla="*/ 853027 h 905296"/>
              <a:gd name="connsiteX94" fmla="*/ 122244 w 1008391"/>
              <a:gd name="connsiteY94" fmla="*/ 579233 h 905296"/>
              <a:gd name="connsiteX95" fmla="*/ 122244 w 1008391"/>
              <a:gd name="connsiteY95" fmla="*/ 492117 h 905296"/>
              <a:gd name="connsiteX96" fmla="*/ 93626 w 1008391"/>
              <a:gd name="connsiteY96" fmla="*/ 585456 h 905296"/>
              <a:gd name="connsiteX97" fmla="*/ 47589 w 1008391"/>
              <a:gd name="connsiteY97" fmla="*/ 619058 h 905296"/>
              <a:gd name="connsiteX98" fmla="*/ 28925 w 1008391"/>
              <a:gd name="connsiteY98" fmla="*/ 615324 h 905296"/>
              <a:gd name="connsiteX99" fmla="*/ 2796 w 1008391"/>
              <a:gd name="connsiteY99" fmla="*/ 555588 h 905296"/>
              <a:gd name="connsiteX100" fmla="*/ 63764 w 1008391"/>
              <a:gd name="connsiteY100" fmla="*/ 361443 h 905296"/>
              <a:gd name="connsiteX101" fmla="*/ 149618 w 1008391"/>
              <a:gd name="connsiteY101" fmla="*/ 301707 h 905296"/>
              <a:gd name="connsiteX102" fmla="*/ 321325 w 1008391"/>
              <a:gd name="connsiteY102" fmla="*/ 302951 h 905296"/>
              <a:gd name="connsiteX103" fmla="*/ 407178 w 1008391"/>
              <a:gd name="connsiteY103" fmla="*/ 361443 h 905296"/>
              <a:gd name="connsiteX104" fmla="*/ 428331 w 1008391"/>
              <a:gd name="connsiteY104" fmla="*/ 428647 h 905296"/>
              <a:gd name="connsiteX105" fmla="*/ 430819 w 1008391"/>
              <a:gd name="connsiteY105" fmla="*/ 431136 h 905296"/>
              <a:gd name="connsiteX106" fmla="*/ 491788 w 1008391"/>
              <a:gd name="connsiteY106" fmla="*/ 429892 h 905296"/>
              <a:gd name="connsiteX107" fmla="*/ 520405 w 1008391"/>
              <a:gd name="connsiteY107" fmla="*/ 96362 h 905296"/>
              <a:gd name="connsiteX108" fmla="*/ 522894 w 1008391"/>
              <a:gd name="connsiteY108" fmla="*/ 91384 h 905296"/>
              <a:gd name="connsiteX109" fmla="*/ 526627 w 1008391"/>
              <a:gd name="connsiteY109" fmla="*/ 36625 h 905296"/>
              <a:gd name="connsiteX110" fmla="*/ 544046 w 1008391"/>
              <a:gd name="connsiteY110" fmla="*/ 12979 h 905296"/>
              <a:gd name="connsiteX111" fmla="*/ 603790 w 1008391"/>
              <a:gd name="connsiteY111" fmla="*/ 417 h 90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08391" h="905296">
                <a:moveTo>
                  <a:pt x="148258" y="328292"/>
                </a:moveTo>
                <a:cubicBezTo>
                  <a:pt x="119674" y="328292"/>
                  <a:pt x="94819" y="345700"/>
                  <a:pt x="86119" y="371812"/>
                </a:cubicBezTo>
                <a:lnTo>
                  <a:pt x="26466" y="564543"/>
                </a:lnTo>
                <a:cubicBezTo>
                  <a:pt x="21495" y="575734"/>
                  <a:pt x="27709" y="589411"/>
                  <a:pt x="37651" y="593141"/>
                </a:cubicBezTo>
                <a:cubicBezTo>
                  <a:pt x="40136" y="594385"/>
                  <a:pt x="42622" y="594385"/>
                  <a:pt x="46350" y="594385"/>
                </a:cubicBezTo>
                <a:cubicBezTo>
                  <a:pt x="55050" y="594385"/>
                  <a:pt x="64992" y="589411"/>
                  <a:pt x="67477" y="579464"/>
                </a:cubicBezTo>
                <a:lnTo>
                  <a:pt x="115946" y="426523"/>
                </a:lnTo>
                <a:cubicBezTo>
                  <a:pt x="118431" y="419062"/>
                  <a:pt x="125888" y="414088"/>
                  <a:pt x="133345" y="414088"/>
                </a:cubicBezTo>
                <a:cubicBezTo>
                  <a:pt x="140801" y="416575"/>
                  <a:pt x="147015" y="422792"/>
                  <a:pt x="147015" y="430253"/>
                </a:cubicBezTo>
                <a:lnTo>
                  <a:pt x="147015" y="581951"/>
                </a:lnTo>
                <a:lnTo>
                  <a:pt x="124645" y="855504"/>
                </a:lnTo>
                <a:cubicBezTo>
                  <a:pt x="124645" y="869181"/>
                  <a:pt x="135830" y="880372"/>
                  <a:pt x="150743" y="880372"/>
                </a:cubicBezTo>
                <a:cubicBezTo>
                  <a:pt x="164414" y="880372"/>
                  <a:pt x="174356" y="866695"/>
                  <a:pt x="176842" y="853017"/>
                </a:cubicBezTo>
                <a:lnTo>
                  <a:pt x="219096" y="594385"/>
                </a:lnTo>
                <a:cubicBezTo>
                  <a:pt x="220339" y="586924"/>
                  <a:pt x="226553" y="581951"/>
                  <a:pt x="234009" y="581951"/>
                </a:cubicBezTo>
                <a:cubicBezTo>
                  <a:pt x="241466" y="581951"/>
                  <a:pt x="248923" y="586924"/>
                  <a:pt x="248923" y="594385"/>
                </a:cubicBezTo>
                <a:lnTo>
                  <a:pt x="291177" y="851773"/>
                </a:lnTo>
                <a:cubicBezTo>
                  <a:pt x="299876" y="880372"/>
                  <a:pt x="313547" y="880372"/>
                  <a:pt x="318518" y="880372"/>
                </a:cubicBezTo>
                <a:cubicBezTo>
                  <a:pt x="332189" y="880372"/>
                  <a:pt x="344616" y="869181"/>
                  <a:pt x="344616" y="855504"/>
                </a:cubicBezTo>
                <a:lnTo>
                  <a:pt x="322246" y="581951"/>
                </a:lnTo>
                <a:lnTo>
                  <a:pt x="322246" y="431496"/>
                </a:lnTo>
                <a:cubicBezTo>
                  <a:pt x="322246" y="424036"/>
                  <a:pt x="327217" y="416575"/>
                  <a:pt x="334674" y="416575"/>
                </a:cubicBezTo>
                <a:cubicBezTo>
                  <a:pt x="343373" y="414088"/>
                  <a:pt x="350830" y="419062"/>
                  <a:pt x="353316" y="426523"/>
                </a:cubicBezTo>
                <a:lnTo>
                  <a:pt x="366986" y="470043"/>
                </a:lnTo>
                <a:cubicBezTo>
                  <a:pt x="371957" y="489937"/>
                  <a:pt x="390599" y="502372"/>
                  <a:pt x="410483" y="502372"/>
                </a:cubicBezTo>
                <a:lnTo>
                  <a:pt x="516119" y="501128"/>
                </a:lnTo>
                <a:cubicBezTo>
                  <a:pt x="523576" y="501128"/>
                  <a:pt x="529790" y="497398"/>
                  <a:pt x="534761" y="491181"/>
                </a:cubicBezTo>
                <a:cubicBezTo>
                  <a:pt x="538489" y="486207"/>
                  <a:pt x="539732" y="478746"/>
                  <a:pt x="536004" y="471286"/>
                </a:cubicBezTo>
                <a:cubicBezTo>
                  <a:pt x="534761" y="462582"/>
                  <a:pt x="524819" y="457608"/>
                  <a:pt x="516119" y="457608"/>
                </a:cubicBezTo>
                <a:lnTo>
                  <a:pt x="512391" y="457608"/>
                </a:lnTo>
                <a:lnTo>
                  <a:pt x="512391" y="468799"/>
                </a:lnTo>
                <a:cubicBezTo>
                  <a:pt x="511148" y="476260"/>
                  <a:pt x="506177" y="481233"/>
                  <a:pt x="498720" y="481233"/>
                </a:cubicBezTo>
                <a:cubicBezTo>
                  <a:pt x="491264" y="479990"/>
                  <a:pt x="485050" y="473773"/>
                  <a:pt x="486293" y="466312"/>
                </a:cubicBezTo>
                <a:lnTo>
                  <a:pt x="487535" y="457608"/>
                </a:lnTo>
                <a:lnTo>
                  <a:pt x="430368" y="457608"/>
                </a:lnTo>
                <a:cubicBezTo>
                  <a:pt x="417940" y="457608"/>
                  <a:pt x="406755" y="450148"/>
                  <a:pt x="403027" y="437714"/>
                </a:cubicBezTo>
                <a:lnTo>
                  <a:pt x="381900" y="371812"/>
                </a:lnTo>
                <a:cubicBezTo>
                  <a:pt x="374443" y="345700"/>
                  <a:pt x="350830" y="329536"/>
                  <a:pt x="319761" y="329536"/>
                </a:cubicBezTo>
                <a:close/>
                <a:moveTo>
                  <a:pt x="235152" y="170021"/>
                </a:moveTo>
                <a:cubicBezTo>
                  <a:pt x="211825" y="170021"/>
                  <a:pt x="193409" y="188444"/>
                  <a:pt x="193409" y="211779"/>
                </a:cubicBezTo>
                <a:cubicBezTo>
                  <a:pt x="193409" y="235114"/>
                  <a:pt x="211825" y="254765"/>
                  <a:pt x="235152" y="254765"/>
                </a:cubicBezTo>
                <a:cubicBezTo>
                  <a:pt x="259707" y="254765"/>
                  <a:pt x="278123" y="235114"/>
                  <a:pt x="278123" y="211779"/>
                </a:cubicBezTo>
                <a:cubicBezTo>
                  <a:pt x="278123" y="188444"/>
                  <a:pt x="259707" y="170021"/>
                  <a:pt x="235152" y="170021"/>
                </a:cubicBezTo>
                <a:close/>
                <a:moveTo>
                  <a:pt x="235148" y="143850"/>
                </a:moveTo>
                <a:cubicBezTo>
                  <a:pt x="273420" y="143850"/>
                  <a:pt x="304284" y="174725"/>
                  <a:pt x="304284" y="211775"/>
                </a:cubicBezTo>
                <a:cubicBezTo>
                  <a:pt x="304284" y="248825"/>
                  <a:pt x="273420" y="280935"/>
                  <a:pt x="235148" y="280935"/>
                </a:cubicBezTo>
                <a:cubicBezTo>
                  <a:pt x="198111" y="280935"/>
                  <a:pt x="167247" y="248825"/>
                  <a:pt x="167247" y="211775"/>
                </a:cubicBezTo>
                <a:cubicBezTo>
                  <a:pt x="167247" y="174725"/>
                  <a:pt x="198111" y="143850"/>
                  <a:pt x="235148" y="143850"/>
                </a:cubicBezTo>
                <a:close/>
                <a:moveTo>
                  <a:pt x="607893" y="28126"/>
                </a:moveTo>
                <a:cubicBezTo>
                  <a:pt x="590345" y="29193"/>
                  <a:pt x="572641" y="32606"/>
                  <a:pt x="554627" y="39123"/>
                </a:cubicBezTo>
                <a:cubicBezTo>
                  <a:pt x="553384" y="39123"/>
                  <a:pt x="553384" y="40364"/>
                  <a:pt x="553384" y="40364"/>
                </a:cubicBezTo>
                <a:lnTo>
                  <a:pt x="532264" y="277445"/>
                </a:lnTo>
                <a:cubicBezTo>
                  <a:pt x="554627" y="271239"/>
                  <a:pt x="575747" y="268756"/>
                  <a:pt x="595625" y="268756"/>
                </a:cubicBezTo>
                <a:cubicBezTo>
                  <a:pt x="649046" y="268756"/>
                  <a:pt x="701225" y="286134"/>
                  <a:pt x="749677" y="304753"/>
                </a:cubicBezTo>
                <a:cubicBezTo>
                  <a:pt x="821734" y="329578"/>
                  <a:pt x="888822" y="354403"/>
                  <a:pt x="962121" y="327096"/>
                </a:cubicBezTo>
                <a:cubicBezTo>
                  <a:pt x="962121" y="327096"/>
                  <a:pt x="962121" y="327096"/>
                  <a:pt x="962121" y="325854"/>
                </a:cubicBezTo>
                <a:lnTo>
                  <a:pt x="983241" y="91256"/>
                </a:lnTo>
                <a:cubicBezTo>
                  <a:pt x="983241" y="91256"/>
                  <a:pt x="983241" y="91256"/>
                  <a:pt x="983241" y="90014"/>
                </a:cubicBezTo>
                <a:cubicBezTo>
                  <a:pt x="981999" y="90014"/>
                  <a:pt x="980756" y="90014"/>
                  <a:pt x="980756" y="90014"/>
                </a:cubicBezTo>
                <a:cubicBezTo>
                  <a:pt x="904972" y="112357"/>
                  <a:pt x="834158" y="87532"/>
                  <a:pt x="765828" y="61465"/>
                </a:cubicBezTo>
                <a:cubicBezTo>
                  <a:pt x="711785" y="42847"/>
                  <a:pt x="660538" y="24926"/>
                  <a:pt x="607893" y="28126"/>
                </a:cubicBezTo>
                <a:close/>
                <a:moveTo>
                  <a:pt x="603790" y="417"/>
                </a:moveTo>
                <a:cubicBezTo>
                  <a:pt x="662639" y="-3200"/>
                  <a:pt x="718864" y="17335"/>
                  <a:pt x="772989" y="37870"/>
                </a:cubicBezTo>
                <a:cubicBezTo>
                  <a:pt x="841423" y="61515"/>
                  <a:pt x="904880" y="83917"/>
                  <a:pt x="973314" y="64004"/>
                </a:cubicBezTo>
                <a:cubicBezTo>
                  <a:pt x="982024" y="61515"/>
                  <a:pt x="991978" y="64004"/>
                  <a:pt x="999443" y="68983"/>
                </a:cubicBezTo>
                <a:cubicBezTo>
                  <a:pt x="1005665" y="75205"/>
                  <a:pt x="1009397" y="83917"/>
                  <a:pt x="1008153" y="92628"/>
                </a:cubicBezTo>
                <a:lnTo>
                  <a:pt x="988245" y="327842"/>
                </a:lnTo>
                <a:cubicBezTo>
                  <a:pt x="987001" y="339042"/>
                  <a:pt x="980780" y="347754"/>
                  <a:pt x="970826" y="351487"/>
                </a:cubicBezTo>
                <a:cubicBezTo>
                  <a:pt x="945940" y="360199"/>
                  <a:pt x="921055" y="363932"/>
                  <a:pt x="897415" y="363932"/>
                </a:cubicBezTo>
                <a:cubicBezTo>
                  <a:pt x="842667" y="363932"/>
                  <a:pt x="791653" y="346509"/>
                  <a:pt x="741883" y="329086"/>
                </a:cubicBezTo>
                <a:cubicBezTo>
                  <a:pt x="669716" y="301707"/>
                  <a:pt x="601282" y="278061"/>
                  <a:pt x="527871" y="305440"/>
                </a:cubicBezTo>
                <a:lnTo>
                  <a:pt x="516673" y="429892"/>
                </a:lnTo>
                <a:lnTo>
                  <a:pt x="517917" y="429892"/>
                </a:lnTo>
                <a:cubicBezTo>
                  <a:pt x="537825" y="429892"/>
                  <a:pt x="556489" y="442337"/>
                  <a:pt x="562710" y="461005"/>
                </a:cubicBezTo>
                <a:cubicBezTo>
                  <a:pt x="567687" y="475939"/>
                  <a:pt x="565199" y="492117"/>
                  <a:pt x="556489" y="504563"/>
                </a:cubicBezTo>
                <a:cubicBezTo>
                  <a:pt x="547779" y="517008"/>
                  <a:pt x="534092" y="524475"/>
                  <a:pt x="519161" y="524475"/>
                </a:cubicBezTo>
                <a:lnTo>
                  <a:pt x="507963" y="524475"/>
                </a:lnTo>
                <a:lnTo>
                  <a:pt x="478101" y="876672"/>
                </a:lnTo>
                <a:cubicBezTo>
                  <a:pt x="478101" y="884139"/>
                  <a:pt x="471880" y="889118"/>
                  <a:pt x="465658" y="889118"/>
                </a:cubicBezTo>
                <a:lnTo>
                  <a:pt x="464414" y="889118"/>
                </a:lnTo>
                <a:cubicBezTo>
                  <a:pt x="456948" y="889118"/>
                  <a:pt x="451971" y="882895"/>
                  <a:pt x="451971" y="875428"/>
                </a:cubicBezTo>
                <a:lnTo>
                  <a:pt x="483078" y="525719"/>
                </a:lnTo>
                <a:lnTo>
                  <a:pt x="413400" y="525719"/>
                </a:lnTo>
                <a:cubicBezTo>
                  <a:pt x="386026" y="525719"/>
                  <a:pt x="362385" y="510785"/>
                  <a:pt x="348698" y="489628"/>
                </a:cubicBezTo>
                <a:lnTo>
                  <a:pt x="348698" y="579233"/>
                </a:lnTo>
                <a:lnTo>
                  <a:pt x="371095" y="854271"/>
                </a:lnTo>
                <a:cubicBezTo>
                  <a:pt x="371095" y="881650"/>
                  <a:pt x="348698" y="905296"/>
                  <a:pt x="320081" y="905296"/>
                </a:cubicBezTo>
                <a:cubicBezTo>
                  <a:pt x="305149" y="905296"/>
                  <a:pt x="280264" y="899074"/>
                  <a:pt x="267822" y="856760"/>
                </a:cubicBezTo>
                <a:lnTo>
                  <a:pt x="267822" y="855516"/>
                </a:lnTo>
                <a:lnTo>
                  <a:pt x="235471" y="660127"/>
                </a:lnTo>
                <a:lnTo>
                  <a:pt x="203121" y="855516"/>
                </a:lnTo>
                <a:cubicBezTo>
                  <a:pt x="200632" y="880406"/>
                  <a:pt x="181968" y="905296"/>
                  <a:pt x="152106" y="905296"/>
                </a:cubicBezTo>
                <a:cubicBezTo>
                  <a:pt x="123488" y="905296"/>
                  <a:pt x="99847" y="881650"/>
                  <a:pt x="99847" y="854271"/>
                </a:cubicBezTo>
                <a:lnTo>
                  <a:pt x="99847" y="853027"/>
                </a:lnTo>
                <a:lnTo>
                  <a:pt x="122244" y="579233"/>
                </a:lnTo>
                <a:lnTo>
                  <a:pt x="122244" y="492117"/>
                </a:lnTo>
                <a:lnTo>
                  <a:pt x="93626" y="585456"/>
                </a:lnTo>
                <a:cubicBezTo>
                  <a:pt x="86161" y="605368"/>
                  <a:pt x="68741" y="619058"/>
                  <a:pt x="47589" y="619058"/>
                </a:cubicBezTo>
                <a:cubicBezTo>
                  <a:pt x="41368" y="619058"/>
                  <a:pt x="35146" y="617813"/>
                  <a:pt x="28925" y="615324"/>
                </a:cubicBezTo>
                <a:cubicBezTo>
                  <a:pt x="6528" y="606613"/>
                  <a:pt x="-5914" y="580478"/>
                  <a:pt x="2796" y="555588"/>
                </a:cubicBezTo>
                <a:lnTo>
                  <a:pt x="63764" y="361443"/>
                </a:lnTo>
                <a:cubicBezTo>
                  <a:pt x="74962" y="325353"/>
                  <a:pt x="108557" y="301707"/>
                  <a:pt x="149618" y="301707"/>
                </a:cubicBezTo>
                <a:lnTo>
                  <a:pt x="321325" y="302951"/>
                </a:lnTo>
                <a:cubicBezTo>
                  <a:pt x="362385" y="302951"/>
                  <a:pt x="395980" y="325353"/>
                  <a:pt x="407178" y="361443"/>
                </a:cubicBezTo>
                <a:lnTo>
                  <a:pt x="428331" y="428647"/>
                </a:lnTo>
                <a:cubicBezTo>
                  <a:pt x="429575" y="429892"/>
                  <a:pt x="429575" y="431136"/>
                  <a:pt x="430819" y="431136"/>
                </a:cubicBezTo>
                <a:lnTo>
                  <a:pt x="491788" y="429892"/>
                </a:lnTo>
                <a:lnTo>
                  <a:pt x="520405" y="96362"/>
                </a:lnTo>
                <a:cubicBezTo>
                  <a:pt x="520405" y="93873"/>
                  <a:pt x="521650" y="92628"/>
                  <a:pt x="522894" y="91384"/>
                </a:cubicBezTo>
                <a:lnTo>
                  <a:pt x="526627" y="36625"/>
                </a:lnTo>
                <a:cubicBezTo>
                  <a:pt x="527871" y="26669"/>
                  <a:pt x="534092" y="17957"/>
                  <a:pt x="544046" y="12979"/>
                </a:cubicBezTo>
                <a:cubicBezTo>
                  <a:pt x="564265" y="5512"/>
                  <a:pt x="584173" y="1623"/>
                  <a:pt x="603790" y="417"/>
                </a:cubicBezTo>
                <a:close/>
              </a:path>
            </a:pathLst>
          </a:custGeom>
          <a:solidFill>
            <a:srgbClr val="7A0000"/>
          </a:solid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7" name="Freeform 188">
            <a:extLst>
              <a:ext uri="{FF2B5EF4-FFF2-40B4-BE49-F238E27FC236}">
                <a16:creationId xmlns:a16="http://schemas.microsoft.com/office/drawing/2014/main" id="{8655B56F-A765-2AE2-71D7-7A40E6DD276C}"/>
              </a:ext>
            </a:extLst>
          </p:cNvPr>
          <p:cNvSpPr/>
          <p:nvPr/>
        </p:nvSpPr>
        <p:spPr>
          <a:xfrm>
            <a:off x="1059621" y="1190317"/>
            <a:ext cx="350903" cy="390522"/>
          </a:xfrm>
          <a:custGeom>
            <a:avLst/>
            <a:gdLst>
              <a:gd name="connsiteX0" fmla="*/ 169428 w 935741"/>
              <a:gd name="connsiteY0" fmla="*/ 960385 h 1041391"/>
              <a:gd name="connsiteX1" fmla="*/ 274700 w 935741"/>
              <a:gd name="connsiteY1" fmla="*/ 1015219 h 1041391"/>
              <a:gd name="connsiteX2" fmla="*/ 381212 w 935741"/>
              <a:gd name="connsiteY2" fmla="*/ 960385 h 1041391"/>
              <a:gd name="connsiteX3" fmla="*/ 75988 w 935741"/>
              <a:gd name="connsiteY3" fmla="*/ 890596 h 1041391"/>
              <a:gd name="connsiteX4" fmla="*/ 124420 w 935741"/>
              <a:gd name="connsiteY4" fmla="*/ 932968 h 1041391"/>
              <a:gd name="connsiteX5" fmla="*/ 417494 w 935741"/>
              <a:gd name="connsiteY5" fmla="*/ 932968 h 1041391"/>
              <a:gd name="connsiteX6" fmla="*/ 467168 w 935741"/>
              <a:gd name="connsiteY6" fmla="*/ 890596 h 1041391"/>
              <a:gd name="connsiteX7" fmla="*/ 74746 w 935741"/>
              <a:gd name="connsiteY7" fmla="*/ 808342 h 1041391"/>
              <a:gd name="connsiteX8" fmla="*/ 74746 w 935741"/>
              <a:gd name="connsiteY8" fmla="*/ 864422 h 1041391"/>
              <a:gd name="connsiteX9" fmla="*/ 467170 w 935741"/>
              <a:gd name="connsiteY9" fmla="*/ 864422 h 1041391"/>
              <a:gd name="connsiteX10" fmla="*/ 467170 w 935741"/>
              <a:gd name="connsiteY10" fmla="*/ 808342 h 1041391"/>
              <a:gd name="connsiteX11" fmla="*/ 124420 w 935741"/>
              <a:gd name="connsiteY11" fmla="*/ 744788 h 1041391"/>
              <a:gd name="connsiteX12" fmla="*/ 75988 w 935741"/>
              <a:gd name="connsiteY12" fmla="*/ 780929 h 1041391"/>
              <a:gd name="connsiteX13" fmla="*/ 465922 w 935741"/>
              <a:gd name="connsiteY13" fmla="*/ 780929 h 1041391"/>
              <a:gd name="connsiteX14" fmla="*/ 417490 w 935741"/>
              <a:gd name="connsiteY14" fmla="*/ 744788 h 1041391"/>
              <a:gd name="connsiteX15" fmla="*/ 495824 w 935741"/>
              <a:gd name="connsiteY15" fmla="*/ 306111 h 1041391"/>
              <a:gd name="connsiteX16" fmla="*/ 499342 w 935741"/>
              <a:gd name="connsiteY16" fmla="*/ 349068 h 1041391"/>
              <a:gd name="connsiteX17" fmla="*/ 515756 w 935741"/>
              <a:gd name="connsiteY17" fmla="*/ 387116 h 1041391"/>
              <a:gd name="connsiteX18" fmla="*/ 495824 w 935741"/>
              <a:gd name="connsiteY18" fmla="*/ 306111 h 1041391"/>
              <a:gd name="connsiteX19" fmla="*/ 618560 w 935741"/>
              <a:gd name="connsiteY19" fmla="*/ 192705 h 1041391"/>
              <a:gd name="connsiteX20" fmla="*/ 510742 w 935741"/>
              <a:gd name="connsiteY20" fmla="*/ 255945 h 1041391"/>
              <a:gd name="connsiteX21" fmla="*/ 504544 w 935741"/>
              <a:gd name="connsiteY21" fmla="*/ 269585 h 1041391"/>
              <a:gd name="connsiteX22" fmla="*/ 542964 w 935741"/>
              <a:gd name="connsiteY22" fmla="*/ 392345 h 1041391"/>
              <a:gd name="connsiteX23" fmla="*/ 542964 w 935741"/>
              <a:gd name="connsiteY23" fmla="*/ 414665 h 1041391"/>
              <a:gd name="connsiteX24" fmla="*/ 556596 w 935741"/>
              <a:gd name="connsiteY24" fmla="*/ 424585 h 1041391"/>
              <a:gd name="connsiteX25" fmla="*/ 650782 w 935741"/>
              <a:gd name="connsiteY25" fmla="*/ 436985 h 1041391"/>
              <a:gd name="connsiteX26" fmla="*/ 725140 w 935741"/>
              <a:gd name="connsiteY26" fmla="*/ 378705 h 1041391"/>
              <a:gd name="connsiteX27" fmla="*/ 737534 w 935741"/>
              <a:gd name="connsiteY27" fmla="*/ 284465 h 1041391"/>
              <a:gd name="connsiteX28" fmla="*/ 680526 w 935741"/>
              <a:gd name="connsiteY28" fmla="*/ 210065 h 1041391"/>
              <a:gd name="connsiteX29" fmla="*/ 618560 w 935741"/>
              <a:gd name="connsiteY29" fmla="*/ 192705 h 1041391"/>
              <a:gd name="connsiteX30" fmla="*/ 362288 w 935741"/>
              <a:gd name="connsiteY30" fmla="*/ 178999 h 1041391"/>
              <a:gd name="connsiteX31" fmla="*/ 346198 w 935741"/>
              <a:gd name="connsiteY31" fmla="*/ 206328 h 1041391"/>
              <a:gd name="connsiteX32" fmla="*/ 346198 w 935741"/>
              <a:gd name="connsiteY32" fmla="*/ 208812 h 1041391"/>
              <a:gd name="connsiteX33" fmla="*/ 347436 w 935741"/>
              <a:gd name="connsiteY33" fmla="*/ 210054 h 1041391"/>
              <a:gd name="connsiteX34" fmla="*/ 401892 w 935741"/>
              <a:gd name="connsiteY34" fmla="*/ 242352 h 1041391"/>
              <a:gd name="connsiteX35" fmla="*/ 415506 w 935741"/>
              <a:gd name="connsiteY35" fmla="*/ 273407 h 1041391"/>
              <a:gd name="connsiteX36" fmla="*/ 410556 w 935741"/>
              <a:gd name="connsiteY36" fmla="*/ 308189 h 1041391"/>
              <a:gd name="connsiteX37" fmla="*/ 389516 w 935741"/>
              <a:gd name="connsiteY37" fmla="*/ 335518 h 1041391"/>
              <a:gd name="connsiteX38" fmla="*/ 328872 w 935741"/>
              <a:gd name="connsiteY38" fmla="*/ 351666 h 1041391"/>
              <a:gd name="connsiteX39" fmla="*/ 327634 w 935741"/>
              <a:gd name="connsiteY39" fmla="*/ 352909 h 1041391"/>
              <a:gd name="connsiteX40" fmla="*/ 326396 w 935741"/>
              <a:gd name="connsiteY40" fmla="*/ 355393 h 1041391"/>
              <a:gd name="connsiteX41" fmla="*/ 346198 w 935741"/>
              <a:gd name="connsiteY41" fmla="*/ 431168 h 1041391"/>
              <a:gd name="connsiteX42" fmla="*/ 351148 w 935741"/>
              <a:gd name="connsiteY42" fmla="*/ 433652 h 1041391"/>
              <a:gd name="connsiteX43" fmla="*/ 411794 w 935741"/>
              <a:gd name="connsiteY43" fmla="*/ 417504 h 1041391"/>
              <a:gd name="connsiteX44" fmla="*/ 443972 w 935741"/>
              <a:gd name="connsiteY44" fmla="*/ 429926 h 1041391"/>
              <a:gd name="connsiteX45" fmla="*/ 465012 w 935741"/>
              <a:gd name="connsiteY45" fmla="*/ 457254 h 1041391"/>
              <a:gd name="connsiteX46" fmla="*/ 468726 w 935741"/>
              <a:gd name="connsiteY46" fmla="*/ 492036 h 1041391"/>
              <a:gd name="connsiteX47" fmla="*/ 436546 w 935741"/>
              <a:gd name="connsiteY47" fmla="*/ 546693 h 1041391"/>
              <a:gd name="connsiteX48" fmla="*/ 437784 w 935741"/>
              <a:gd name="connsiteY48" fmla="*/ 550420 h 1041391"/>
              <a:gd name="connsiteX49" fmla="*/ 460062 w 935741"/>
              <a:gd name="connsiteY49" fmla="*/ 564084 h 1041391"/>
              <a:gd name="connsiteX50" fmla="*/ 515756 w 935741"/>
              <a:gd name="connsiteY50" fmla="*/ 427441 h 1041391"/>
              <a:gd name="connsiteX51" fmla="*/ 473676 w 935741"/>
              <a:gd name="connsiteY51" fmla="*/ 355393 h 1041391"/>
              <a:gd name="connsiteX52" fmla="*/ 474914 w 935741"/>
              <a:gd name="connsiteY52" fmla="*/ 270923 h 1041391"/>
              <a:gd name="connsiteX53" fmla="*/ 362288 w 935741"/>
              <a:gd name="connsiteY53" fmla="*/ 178999 h 1041391"/>
              <a:gd name="connsiteX54" fmla="*/ 287002 w 935741"/>
              <a:gd name="connsiteY54" fmla="*/ 160304 h 1041391"/>
              <a:gd name="connsiteX55" fmla="*/ 103168 w 935741"/>
              <a:gd name="connsiteY55" fmla="*/ 227450 h 1041391"/>
              <a:gd name="connsiteX56" fmla="*/ 24916 w 935741"/>
              <a:gd name="connsiteY56" fmla="*/ 406506 h 1041391"/>
              <a:gd name="connsiteX57" fmla="*/ 89506 w 935741"/>
              <a:gd name="connsiteY57" fmla="*/ 575613 h 1041391"/>
              <a:gd name="connsiteX58" fmla="*/ 151612 w 935741"/>
              <a:gd name="connsiteY58" fmla="*/ 716122 h 1041391"/>
              <a:gd name="connsiteX59" fmla="*/ 391340 w 935741"/>
              <a:gd name="connsiteY59" fmla="*/ 716122 h 1041391"/>
              <a:gd name="connsiteX60" fmla="*/ 443508 w 935741"/>
              <a:gd name="connsiteY60" fmla="*/ 583074 h 1041391"/>
              <a:gd name="connsiteX61" fmla="*/ 424876 w 935741"/>
              <a:gd name="connsiteY61" fmla="*/ 571883 h 1041391"/>
              <a:gd name="connsiteX62" fmla="*/ 414940 w 935741"/>
              <a:gd name="connsiteY62" fmla="*/ 532093 h 1041391"/>
              <a:gd name="connsiteX63" fmla="*/ 445992 w 935741"/>
              <a:gd name="connsiteY63" fmla="*/ 477382 h 1041391"/>
              <a:gd name="connsiteX64" fmla="*/ 444750 w 935741"/>
              <a:gd name="connsiteY64" fmla="*/ 473651 h 1041391"/>
              <a:gd name="connsiteX65" fmla="*/ 421150 w 935741"/>
              <a:gd name="connsiteY65" fmla="*/ 442565 h 1041391"/>
              <a:gd name="connsiteX66" fmla="*/ 417424 w 935741"/>
              <a:gd name="connsiteY66" fmla="*/ 441322 h 1041391"/>
              <a:gd name="connsiteX67" fmla="*/ 356560 w 935741"/>
              <a:gd name="connsiteY67" fmla="*/ 457487 h 1041391"/>
              <a:gd name="connsiteX68" fmla="*/ 320540 w 935741"/>
              <a:gd name="connsiteY68" fmla="*/ 436348 h 1041391"/>
              <a:gd name="connsiteX69" fmla="*/ 300666 w 935741"/>
              <a:gd name="connsiteY69" fmla="*/ 361742 h 1041391"/>
              <a:gd name="connsiteX70" fmla="*/ 304392 w 935741"/>
              <a:gd name="connsiteY70" fmla="*/ 339360 h 1041391"/>
              <a:gd name="connsiteX71" fmla="*/ 321782 w 935741"/>
              <a:gd name="connsiteY71" fmla="*/ 325682 h 1041391"/>
              <a:gd name="connsiteX72" fmla="*/ 381402 w 935741"/>
              <a:gd name="connsiteY72" fmla="*/ 309517 h 1041391"/>
              <a:gd name="connsiteX73" fmla="*/ 383888 w 935741"/>
              <a:gd name="connsiteY73" fmla="*/ 307030 h 1041391"/>
              <a:gd name="connsiteX74" fmla="*/ 388856 w 935741"/>
              <a:gd name="connsiteY74" fmla="*/ 267240 h 1041391"/>
              <a:gd name="connsiteX75" fmla="*/ 387614 w 935741"/>
              <a:gd name="connsiteY75" fmla="*/ 263510 h 1041391"/>
              <a:gd name="connsiteX76" fmla="*/ 334202 w 935741"/>
              <a:gd name="connsiteY76" fmla="*/ 232424 h 1041391"/>
              <a:gd name="connsiteX77" fmla="*/ 320540 w 935741"/>
              <a:gd name="connsiteY77" fmla="*/ 215016 h 1041391"/>
              <a:gd name="connsiteX78" fmla="*/ 323024 w 935741"/>
              <a:gd name="connsiteY78" fmla="*/ 192634 h 1041391"/>
              <a:gd name="connsiteX79" fmla="*/ 336686 w 935741"/>
              <a:gd name="connsiteY79" fmla="*/ 170252 h 1041391"/>
              <a:gd name="connsiteX80" fmla="*/ 287002 w 935741"/>
              <a:gd name="connsiteY80" fmla="*/ 160304 h 1041391"/>
              <a:gd name="connsiteX81" fmla="*/ 580060 w 935741"/>
              <a:gd name="connsiteY81" fmla="*/ 26960 h 1041391"/>
              <a:gd name="connsiteX82" fmla="*/ 505486 w 935741"/>
              <a:gd name="connsiteY82" fmla="*/ 46857 h 1041391"/>
              <a:gd name="connsiteX83" fmla="*/ 503000 w 935741"/>
              <a:gd name="connsiteY83" fmla="*/ 50588 h 1041391"/>
              <a:gd name="connsiteX84" fmla="*/ 519158 w 935741"/>
              <a:gd name="connsiteY84" fmla="*/ 110279 h 1041391"/>
              <a:gd name="connsiteX85" fmla="*/ 506730 w 935741"/>
              <a:gd name="connsiteY85" fmla="*/ 142612 h 1041391"/>
              <a:gd name="connsiteX86" fmla="*/ 478142 w 935741"/>
              <a:gd name="connsiteY86" fmla="*/ 163753 h 1041391"/>
              <a:gd name="connsiteX87" fmla="*/ 443342 w 935741"/>
              <a:gd name="connsiteY87" fmla="*/ 168727 h 1041391"/>
              <a:gd name="connsiteX88" fmla="*/ 389896 w 935741"/>
              <a:gd name="connsiteY88" fmla="*/ 137638 h 1041391"/>
              <a:gd name="connsiteX89" fmla="*/ 386168 w 935741"/>
              <a:gd name="connsiteY89" fmla="*/ 138881 h 1041391"/>
              <a:gd name="connsiteX90" fmla="*/ 374982 w 935741"/>
              <a:gd name="connsiteY90" fmla="*/ 156291 h 1041391"/>
              <a:gd name="connsiteX91" fmla="*/ 488086 w 935741"/>
              <a:gd name="connsiteY91" fmla="*/ 243341 h 1041391"/>
              <a:gd name="connsiteX92" fmla="*/ 489328 w 935741"/>
              <a:gd name="connsiteY92" fmla="*/ 242097 h 1041391"/>
              <a:gd name="connsiteX93" fmla="*/ 693164 w 935741"/>
              <a:gd name="connsiteY93" fmla="*/ 187380 h 1041391"/>
              <a:gd name="connsiteX94" fmla="*/ 762766 w 935741"/>
              <a:gd name="connsiteY94" fmla="*/ 278161 h 1041391"/>
              <a:gd name="connsiteX95" fmla="*/ 747852 w 935741"/>
              <a:gd name="connsiteY95" fmla="*/ 392569 h 1041391"/>
              <a:gd name="connsiteX96" fmla="*/ 657120 w 935741"/>
              <a:gd name="connsiteY96" fmla="*/ 462208 h 1041391"/>
              <a:gd name="connsiteX97" fmla="*/ 618590 w 935741"/>
              <a:gd name="connsiteY97" fmla="*/ 465939 h 1041391"/>
              <a:gd name="connsiteX98" fmla="*/ 544016 w 935741"/>
              <a:gd name="connsiteY98" fmla="*/ 447286 h 1041391"/>
              <a:gd name="connsiteX99" fmla="*/ 540288 w 935741"/>
              <a:gd name="connsiteY99" fmla="*/ 444798 h 1041391"/>
              <a:gd name="connsiteX100" fmla="*/ 483114 w 935741"/>
              <a:gd name="connsiteY100" fmla="*/ 576616 h 1041391"/>
              <a:gd name="connsiteX101" fmla="*/ 506730 w 935741"/>
              <a:gd name="connsiteY101" fmla="*/ 590296 h 1041391"/>
              <a:gd name="connsiteX102" fmla="*/ 509216 w 935741"/>
              <a:gd name="connsiteY102" fmla="*/ 590296 h 1041391"/>
              <a:gd name="connsiteX103" fmla="*/ 510458 w 935741"/>
              <a:gd name="connsiteY103" fmla="*/ 589052 h 1041391"/>
              <a:gd name="connsiteX104" fmla="*/ 542774 w 935741"/>
              <a:gd name="connsiteY104" fmla="*/ 533092 h 1041391"/>
              <a:gd name="connsiteX105" fmla="*/ 567632 w 935741"/>
              <a:gd name="connsiteY105" fmla="*/ 519412 h 1041391"/>
              <a:gd name="connsiteX106" fmla="*/ 573846 w 935741"/>
              <a:gd name="connsiteY106" fmla="*/ 520656 h 1041391"/>
              <a:gd name="connsiteX107" fmla="*/ 608648 w 935741"/>
              <a:gd name="connsiteY107" fmla="*/ 525630 h 1041391"/>
              <a:gd name="connsiteX108" fmla="*/ 635992 w 935741"/>
              <a:gd name="connsiteY108" fmla="*/ 546771 h 1041391"/>
              <a:gd name="connsiteX109" fmla="*/ 652148 w 935741"/>
              <a:gd name="connsiteY109" fmla="*/ 607706 h 1041391"/>
              <a:gd name="connsiteX110" fmla="*/ 655878 w 935741"/>
              <a:gd name="connsiteY110" fmla="*/ 608949 h 1041391"/>
              <a:gd name="connsiteX111" fmla="*/ 731694 w 935741"/>
              <a:gd name="connsiteY111" fmla="*/ 590296 h 1041391"/>
              <a:gd name="connsiteX112" fmla="*/ 734180 w 935741"/>
              <a:gd name="connsiteY112" fmla="*/ 586565 h 1041391"/>
              <a:gd name="connsiteX113" fmla="*/ 716780 w 935741"/>
              <a:gd name="connsiteY113" fmla="*/ 524387 h 1041391"/>
              <a:gd name="connsiteX114" fmla="*/ 730452 w 935741"/>
              <a:gd name="connsiteY114" fmla="*/ 492054 h 1041391"/>
              <a:gd name="connsiteX115" fmla="*/ 757796 w 935741"/>
              <a:gd name="connsiteY115" fmla="*/ 470913 h 1041391"/>
              <a:gd name="connsiteX116" fmla="*/ 791354 w 935741"/>
              <a:gd name="connsiteY116" fmla="*/ 467183 h 1041391"/>
              <a:gd name="connsiteX117" fmla="*/ 847284 w 935741"/>
              <a:gd name="connsiteY117" fmla="*/ 499515 h 1041391"/>
              <a:gd name="connsiteX118" fmla="*/ 851012 w 935741"/>
              <a:gd name="connsiteY118" fmla="*/ 498272 h 1041391"/>
              <a:gd name="connsiteX119" fmla="*/ 890786 w 935741"/>
              <a:gd name="connsiteY119" fmla="*/ 429876 h 1041391"/>
              <a:gd name="connsiteX120" fmla="*/ 888300 w 935741"/>
              <a:gd name="connsiteY120" fmla="*/ 426145 h 1041391"/>
              <a:gd name="connsiteX121" fmla="*/ 834856 w 935741"/>
              <a:gd name="connsiteY121" fmla="*/ 393812 h 1041391"/>
              <a:gd name="connsiteX122" fmla="*/ 821184 w 935741"/>
              <a:gd name="connsiteY122" fmla="*/ 362723 h 1041391"/>
              <a:gd name="connsiteX123" fmla="*/ 826154 w 935741"/>
              <a:gd name="connsiteY123" fmla="*/ 327903 h 1041391"/>
              <a:gd name="connsiteX124" fmla="*/ 847284 w 935741"/>
              <a:gd name="connsiteY124" fmla="*/ 300545 h 1041391"/>
              <a:gd name="connsiteX125" fmla="*/ 908186 w 935741"/>
              <a:gd name="connsiteY125" fmla="*/ 284378 h 1041391"/>
              <a:gd name="connsiteX126" fmla="*/ 910672 w 935741"/>
              <a:gd name="connsiteY126" fmla="*/ 280648 h 1041391"/>
              <a:gd name="connsiteX127" fmla="*/ 889542 w 935741"/>
              <a:gd name="connsiteY127" fmla="*/ 204790 h 1041391"/>
              <a:gd name="connsiteX128" fmla="*/ 888300 w 935741"/>
              <a:gd name="connsiteY128" fmla="*/ 202303 h 1041391"/>
              <a:gd name="connsiteX129" fmla="*/ 885814 w 935741"/>
              <a:gd name="connsiteY129" fmla="*/ 202303 h 1041391"/>
              <a:gd name="connsiteX130" fmla="*/ 826154 w 935741"/>
              <a:gd name="connsiteY130" fmla="*/ 218469 h 1041391"/>
              <a:gd name="connsiteX131" fmla="*/ 793840 w 935741"/>
              <a:gd name="connsiteY131" fmla="*/ 206034 h 1041391"/>
              <a:gd name="connsiteX132" fmla="*/ 771468 w 935741"/>
              <a:gd name="connsiteY132" fmla="*/ 177432 h 1041391"/>
              <a:gd name="connsiteX133" fmla="*/ 767738 w 935741"/>
              <a:gd name="connsiteY133" fmla="*/ 143855 h 1041391"/>
              <a:gd name="connsiteX134" fmla="*/ 798810 w 935741"/>
              <a:gd name="connsiteY134" fmla="*/ 89139 h 1041391"/>
              <a:gd name="connsiteX135" fmla="*/ 797568 w 935741"/>
              <a:gd name="connsiteY135" fmla="*/ 85408 h 1041391"/>
              <a:gd name="connsiteX136" fmla="*/ 730452 w 935741"/>
              <a:gd name="connsiteY136" fmla="*/ 45614 h 1041391"/>
              <a:gd name="connsiteX137" fmla="*/ 725480 w 935741"/>
              <a:gd name="connsiteY137" fmla="*/ 48101 h 1041391"/>
              <a:gd name="connsiteX138" fmla="*/ 695650 w 935741"/>
              <a:gd name="connsiteY138" fmla="*/ 100331 h 1041391"/>
              <a:gd name="connsiteX139" fmla="*/ 663334 w 935741"/>
              <a:gd name="connsiteY139" fmla="*/ 114010 h 1041391"/>
              <a:gd name="connsiteX140" fmla="*/ 627290 w 935741"/>
              <a:gd name="connsiteY140" fmla="*/ 110279 h 1041391"/>
              <a:gd name="connsiteX141" fmla="*/ 601190 w 935741"/>
              <a:gd name="connsiteY141" fmla="*/ 89139 h 1041391"/>
              <a:gd name="connsiteX142" fmla="*/ 585032 w 935741"/>
              <a:gd name="connsiteY142" fmla="*/ 28204 h 1041391"/>
              <a:gd name="connsiteX143" fmla="*/ 580060 w 935741"/>
              <a:gd name="connsiteY143" fmla="*/ 26960 h 1041391"/>
              <a:gd name="connsiteX144" fmla="*/ 573546 w 935741"/>
              <a:gd name="connsiteY144" fmla="*/ 788 h 1041391"/>
              <a:gd name="connsiteX145" fmla="*/ 608382 w 935741"/>
              <a:gd name="connsiteY145" fmla="*/ 21949 h 1041391"/>
              <a:gd name="connsiteX146" fmla="*/ 624556 w 935741"/>
              <a:gd name="connsiteY146" fmla="*/ 81696 h 1041391"/>
              <a:gd name="connsiteX147" fmla="*/ 628288 w 935741"/>
              <a:gd name="connsiteY147" fmla="*/ 84186 h 1041391"/>
              <a:gd name="connsiteX148" fmla="*/ 668100 w 935741"/>
              <a:gd name="connsiteY148" fmla="*/ 89165 h 1041391"/>
              <a:gd name="connsiteX149" fmla="*/ 671832 w 935741"/>
              <a:gd name="connsiteY149" fmla="*/ 87920 h 1041391"/>
              <a:gd name="connsiteX150" fmla="*/ 702936 w 935741"/>
              <a:gd name="connsiteY150" fmla="*/ 34396 h 1041391"/>
              <a:gd name="connsiteX151" fmla="*/ 742748 w 935741"/>
              <a:gd name="connsiteY151" fmla="*/ 24438 h 1041391"/>
              <a:gd name="connsiteX152" fmla="*/ 809932 w 935741"/>
              <a:gd name="connsiteY152" fmla="*/ 63025 h 1041391"/>
              <a:gd name="connsiteX153" fmla="*/ 823616 w 935741"/>
              <a:gd name="connsiteY153" fmla="*/ 80451 h 1041391"/>
              <a:gd name="connsiteX154" fmla="*/ 821128 w 935741"/>
              <a:gd name="connsiteY154" fmla="*/ 102857 h 1041391"/>
              <a:gd name="connsiteX155" fmla="*/ 790026 w 935741"/>
              <a:gd name="connsiteY155" fmla="*/ 156381 h 1041391"/>
              <a:gd name="connsiteX156" fmla="*/ 791270 w 935741"/>
              <a:gd name="connsiteY156" fmla="*/ 160115 h 1041391"/>
              <a:gd name="connsiteX157" fmla="*/ 814908 w 935741"/>
              <a:gd name="connsiteY157" fmla="*/ 192478 h 1041391"/>
              <a:gd name="connsiteX158" fmla="*/ 818640 w 935741"/>
              <a:gd name="connsiteY158" fmla="*/ 193723 h 1041391"/>
              <a:gd name="connsiteX159" fmla="*/ 879602 w 935741"/>
              <a:gd name="connsiteY159" fmla="*/ 177541 h 1041391"/>
              <a:gd name="connsiteX160" fmla="*/ 900754 w 935741"/>
              <a:gd name="connsiteY160" fmla="*/ 180031 h 1041391"/>
              <a:gd name="connsiteX161" fmla="*/ 914438 w 935741"/>
              <a:gd name="connsiteY161" fmla="*/ 198702 h 1041391"/>
              <a:gd name="connsiteX162" fmla="*/ 934344 w 935741"/>
              <a:gd name="connsiteY162" fmla="*/ 273386 h 1041391"/>
              <a:gd name="connsiteX163" fmla="*/ 914438 w 935741"/>
              <a:gd name="connsiteY163" fmla="*/ 309484 h 1041391"/>
              <a:gd name="connsiteX164" fmla="*/ 853476 w 935741"/>
              <a:gd name="connsiteY164" fmla="*/ 325665 h 1041391"/>
              <a:gd name="connsiteX165" fmla="*/ 852232 w 935741"/>
              <a:gd name="connsiteY165" fmla="*/ 329400 h 1041391"/>
              <a:gd name="connsiteX166" fmla="*/ 846012 w 935741"/>
              <a:gd name="connsiteY166" fmla="*/ 367986 h 1041391"/>
              <a:gd name="connsiteX167" fmla="*/ 847256 w 935741"/>
              <a:gd name="connsiteY167" fmla="*/ 372965 h 1041391"/>
              <a:gd name="connsiteX168" fmla="*/ 901998 w 935741"/>
              <a:gd name="connsiteY168" fmla="*/ 404084 h 1041391"/>
              <a:gd name="connsiteX169" fmla="*/ 915682 w 935741"/>
              <a:gd name="connsiteY169" fmla="*/ 421510 h 1041391"/>
              <a:gd name="connsiteX170" fmla="*/ 911950 w 935741"/>
              <a:gd name="connsiteY170" fmla="*/ 443916 h 1041391"/>
              <a:gd name="connsiteX171" fmla="*/ 873382 w 935741"/>
              <a:gd name="connsiteY171" fmla="*/ 511132 h 1041391"/>
              <a:gd name="connsiteX172" fmla="*/ 855964 w 935741"/>
              <a:gd name="connsiteY172" fmla="*/ 524824 h 1041391"/>
              <a:gd name="connsiteX173" fmla="*/ 833570 w 935741"/>
              <a:gd name="connsiteY173" fmla="*/ 522334 h 1041391"/>
              <a:gd name="connsiteX174" fmla="*/ 778828 w 935741"/>
              <a:gd name="connsiteY174" fmla="*/ 489971 h 1041391"/>
              <a:gd name="connsiteX175" fmla="*/ 775096 w 935741"/>
              <a:gd name="connsiteY175" fmla="*/ 491216 h 1041391"/>
              <a:gd name="connsiteX176" fmla="*/ 743992 w 935741"/>
              <a:gd name="connsiteY176" fmla="*/ 513621 h 1041391"/>
              <a:gd name="connsiteX177" fmla="*/ 742748 w 935741"/>
              <a:gd name="connsiteY177" fmla="*/ 517355 h 1041391"/>
              <a:gd name="connsiteX178" fmla="*/ 758922 w 935741"/>
              <a:gd name="connsiteY178" fmla="*/ 579592 h 1041391"/>
              <a:gd name="connsiteX179" fmla="*/ 737772 w 935741"/>
              <a:gd name="connsiteY179" fmla="*/ 614445 h 1041391"/>
              <a:gd name="connsiteX180" fmla="*/ 661880 w 935741"/>
              <a:gd name="connsiteY180" fmla="*/ 635606 h 1041391"/>
              <a:gd name="connsiteX181" fmla="*/ 655658 w 935741"/>
              <a:gd name="connsiteY181" fmla="*/ 635606 h 1041391"/>
              <a:gd name="connsiteX182" fmla="*/ 627044 w 935741"/>
              <a:gd name="connsiteY182" fmla="*/ 614445 h 1041391"/>
              <a:gd name="connsiteX183" fmla="*/ 610870 w 935741"/>
              <a:gd name="connsiteY183" fmla="*/ 553453 h 1041391"/>
              <a:gd name="connsiteX184" fmla="*/ 607138 w 935741"/>
              <a:gd name="connsiteY184" fmla="*/ 550963 h 1041391"/>
              <a:gd name="connsiteX185" fmla="*/ 568568 w 935741"/>
              <a:gd name="connsiteY185" fmla="*/ 545984 h 1041391"/>
              <a:gd name="connsiteX186" fmla="*/ 564836 w 935741"/>
              <a:gd name="connsiteY186" fmla="*/ 547229 h 1041391"/>
              <a:gd name="connsiteX187" fmla="*/ 532490 w 935741"/>
              <a:gd name="connsiteY187" fmla="*/ 601998 h 1041391"/>
              <a:gd name="connsiteX188" fmla="*/ 515072 w 935741"/>
              <a:gd name="connsiteY188" fmla="*/ 615690 h 1041391"/>
              <a:gd name="connsiteX189" fmla="*/ 493920 w 935741"/>
              <a:gd name="connsiteY189" fmla="*/ 613200 h 1041391"/>
              <a:gd name="connsiteX190" fmla="*/ 466550 w 935741"/>
              <a:gd name="connsiteY190" fmla="*/ 597019 h 1041391"/>
              <a:gd name="connsiteX191" fmla="*/ 416784 w 935741"/>
              <a:gd name="connsiteY191" fmla="*/ 717759 h 1041391"/>
              <a:gd name="connsiteX192" fmla="*/ 418028 w 935741"/>
              <a:gd name="connsiteY192" fmla="*/ 717759 h 1041391"/>
              <a:gd name="connsiteX193" fmla="*/ 493920 w 935741"/>
              <a:gd name="connsiteY193" fmla="*/ 793688 h 1041391"/>
              <a:gd name="connsiteX194" fmla="*/ 493920 w 935741"/>
              <a:gd name="connsiteY194" fmla="*/ 882064 h 1041391"/>
              <a:gd name="connsiteX195" fmla="*/ 418028 w 935741"/>
              <a:gd name="connsiteY195" fmla="*/ 959238 h 1041391"/>
              <a:gd name="connsiteX196" fmla="*/ 411808 w 935741"/>
              <a:gd name="connsiteY196" fmla="*/ 959238 h 1041391"/>
              <a:gd name="connsiteX197" fmla="*/ 274952 w 935741"/>
              <a:gd name="connsiteY197" fmla="*/ 1041391 h 1041391"/>
              <a:gd name="connsiteX198" fmla="*/ 139342 w 935741"/>
              <a:gd name="connsiteY198" fmla="*/ 959238 h 1041391"/>
              <a:gd name="connsiteX199" fmla="*/ 124412 w 935741"/>
              <a:gd name="connsiteY199" fmla="*/ 959238 h 1041391"/>
              <a:gd name="connsiteX200" fmla="*/ 49764 w 935741"/>
              <a:gd name="connsiteY200" fmla="*/ 882064 h 1041391"/>
              <a:gd name="connsiteX201" fmla="*/ 49764 w 935741"/>
              <a:gd name="connsiteY201" fmla="*/ 793688 h 1041391"/>
              <a:gd name="connsiteX202" fmla="*/ 124412 w 935741"/>
              <a:gd name="connsiteY202" fmla="*/ 717759 h 1041391"/>
              <a:gd name="connsiteX203" fmla="*/ 125656 w 935741"/>
              <a:gd name="connsiteY203" fmla="*/ 717759 h 1041391"/>
              <a:gd name="connsiteX204" fmla="*/ 69670 w 935741"/>
              <a:gd name="connsiteY204" fmla="*/ 593285 h 1041391"/>
              <a:gd name="connsiteX205" fmla="*/ 0 w 935741"/>
              <a:gd name="connsiteY205" fmla="*/ 407818 h 1041391"/>
              <a:gd name="connsiteX206" fmla="*/ 85844 w 935741"/>
              <a:gd name="connsiteY206" fmla="*/ 209904 h 1041391"/>
              <a:gd name="connsiteX207" fmla="*/ 288638 w 935741"/>
              <a:gd name="connsiteY207" fmla="*/ 136465 h 1041391"/>
              <a:gd name="connsiteX208" fmla="*/ 350846 w 935741"/>
              <a:gd name="connsiteY208" fmla="*/ 147667 h 1041391"/>
              <a:gd name="connsiteX209" fmla="*/ 362042 w 935741"/>
              <a:gd name="connsiteY209" fmla="*/ 126507 h 1041391"/>
              <a:gd name="connsiteX210" fmla="*/ 401854 w 935741"/>
              <a:gd name="connsiteY210" fmla="*/ 115304 h 1041391"/>
              <a:gd name="connsiteX211" fmla="*/ 456596 w 935741"/>
              <a:gd name="connsiteY211" fmla="*/ 146423 h 1041391"/>
              <a:gd name="connsiteX212" fmla="*/ 460330 w 935741"/>
              <a:gd name="connsiteY212" fmla="*/ 145178 h 1041391"/>
              <a:gd name="connsiteX213" fmla="*/ 491432 w 935741"/>
              <a:gd name="connsiteY213" fmla="*/ 120283 h 1041391"/>
              <a:gd name="connsiteX214" fmla="*/ 493920 w 935741"/>
              <a:gd name="connsiteY214" fmla="*/ 116549 h 1041391"/>
              <a:gd name="connsiteX215" fmla="*/ 477748 w 935741"/>
              <a:gd name="connsiteY215" fmla="*/ 56801 h 1041391"/>
              <a:gd name="connsiteX216" fmla="*/ 480236 w 935741"/>
              <a:gd name="connsiteY216" fmla="*/ 35641 h 1041391"/>
              <a:gd name="connsiteX217" fmla="*/ 497654 w 935741"/>
              <a:gd name="connsiteY217" fmla="*/ 21949 h 104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35741" h="1041391">
                <a:moveTo>
                  <a:pt x="169428" y="960385"/>
                </a:moveTo>
                <a:cubicBezTo>
                  <a:pt x="192958" y="994504"/>
                  <a:pt x="232590" y="1015219"/>
                  <a:pt x="274700" y="1015219"/>
                </a:cubicBezTo>
                <a:cubicBezTo>
                  <a:pt x="318048" y="1015219"/>
                  <a:pt x="357680" y="994504"/>
                  <a:pt x="381212" y="960385"/>
                </a:cubicBezTo>
                <a:close/>
                <a:moveTo>
                  <a:pt x="75988" y="890596"/>
                </a:moveTo>
                <a:cubicBezTo>
                  <a:pt x="79714" y="914809"/>
                  <a:pt x="99584" y="932968"/>
                  <a:pt x="124420" y="932968"/>
                </a:cubicBezTo>
                <a:lnTo>
                  <a:pt x="417494" y="932968"/>
                </a:lnTo>
                <a:cubicBezTo>
                  <a:pt x="443574" y="932968"/>
                  <a:pt x="463442" y="914809"/>
                  <a:pt x="467168" y="890596"/>
                </a:cubicBezTo>
                <a:close/>
                <a:moveTo>
                  <a:pt x="74746" y="808342"/>
                </a:moveTo>
                <a:lnTo>
                  <a:pt x="74746" y="864422"/>
                </a:lnTo>
                <a:lnTo>
                  <a:pt x="467170" y="864422"/>
                </a:lnTo>
                <a:lnTo>
                  <a:pt x="467170" y="808342"/>
                </a:lnTo>
                <a:close/>
                <a:moveTo>
                  <a:pt x="124420" y="744788"/>
                </a:moveTo>
                <a:cubicBezTo>
                  <a:pt x="102068" y="744788"/>
                  <a:pt x="82198" y="760449"/>
                  <a:pt x="75988" y="780929"/>
                </a:cubicBezTo>
                <a:lnTo>
                  <a:pt x="465922" y="780929"/>
                </a:lnTo>
                <a:cubicBezTo>
                  <a:pt x="460954" y="760449"/>
                  <a:pt x="441086" y="744788"/>
                  <a:pt x="417490" y="744788"/>
                </a:cubicBezTo>
                <a:close/>
                <a:moveTo>
                  <a:pt x="495824" y="306111"/>
                </a:moveTo>
                <a:cubicBezTo>
                  <a:pt x="494652" y="320839"/>
                  <a:pt x="495824" y="334340"/>
                  <a:pt x="499342" y="349068"/>
                </a:cubicBezTo>
                <a:cubicBezTo>
                  <a:pt x="502860" y="362569"/>
                  <a:pt x="508722" y="376070"/>
                  <a:pt x="515756" y="387116"/>
                </a:cubicBezTo>
                <a:cubicBezTo>
                  <a:pt x="514584" y="358887"/>
                  <a:pt x="507550" y="331886"/>
                  <a:pt x="495824" y="306111"/>
                </a:cubicBezTo>
                <a:close/>
                <a:moveTo>
                  <a:pt x="618560" y="192705"/>
                </a:moveTo>
                <a:cubicBezTo>
                  <a:pt x="575186" y="192705"/>
                  <a:pt x="534288" y="216265"/>
                  <a:pt x="510742" y="255945"/>
                </a:cubicBezTo>
                <a:cubicBezTo>
                  <a:pt x="509502" y="259665"/>
                  <a:pt x="507024" y="264625"/>
                  <a:pt x="504544" y="269585"/>
                </a:cubicBezTo>
                <a:cubicBezTo>
                  <a:pt x="526852" y="305545"/>
                  <a:pt x="540484" y="347705"/>
                  <a:pt x="542964" y="392345"/>
                </a:cubicBezTo>
                <a:cubicBezTo>
                  <a:pt x="544202" y="399785"/>
                  <a:pt x="544202" y="407225"/>
                  <a:pt x="542964" y="414665"/>
                </a:cubicBezTo>
                <a:cubicBezTo>
                  <a:pt x="547920" y="418385"/>
                  <a:pt x="552878" y="420865"/>
                  <a:pt x="556596" y="424585"/>
                </a:cubicBezTo>
                <a:cubicBezTo>
                  <a:pt x="585100" y="440705"/>
                  <a:pt x="618560" y="444425"/>
                  <a:pt x="650782" y="436985"/>
                </a:cubicBezTo>
                <a:cubicBezTo>
                  <a:pt x="681766" y="428305"/>
                  <a:pt x="709030" y="407225"/>
                  <a:pt x="725140" y="378705"/>
                </a:cubicBezTo>
                <a:cubicBezTo>
                  <a:pt x="742492" y="350185"/>
                  <a:pt x="746208" y="316705"/>
                  <a:pt x="737534" y="284465"/>
                </a:cubicBezTo>
                <a:cubicBezTo>
                  <a:pt x="728858" y="253465"/>
                  <a:pt x="709030" y="226185"/>
                  <a:pt x="680526" y="210065"/>
                </a:cubicBezTo>
                <a:cubicBezTo>
                  <a:pt x="660698" y="198905"/>
                  <a:pt x="639628" y="192705"/>
                  <a:pt x="618560" y="192705"/>
                </a:cubicBezTo>
                <a:close/>
                <a:moveTo>
                  <a:pt x="362288" y="178999"/>
                </a:moveTo>
                <a:lnTo>
                  <a:pt x="346198" y="206328"/>
                </a:lnTo>
                <a:cubicBezTo>
                  <a:pt x="346198" y="207570"/>
                  <a:pt x="346198" y="208812"/>
                  <a:pt x="346198" y="208812"/>
                </a:cubicBezTo>
                <a:cubicBezTo>
                  <a:pt x="346198" y="210054"/>
                  <a:pt x="346198" y="210054"/>
                  <a:pt x="347436" y="210054"/>
                </a:cubicBezTo>
                <a:lnTo>
                  <a:pt x="401892" y="242352"/>
                </a:lnTo>
                <a:cubicBezTo>
                  <a:pt x="411794" y="248563"/>
                  <a:pt x="417982" y="260985"/>
                  <a:pt x="415506" y="273407"/>
                </a:cubicBezTo>
                <a:cubicBezTo>
                  <a:pt x="413032" y="284587"/>
                  <a:pt x="410556" y="297009"/>
                  <a:pt x="410556" y="308189"/>
                </a:cubicBezTo>
                <a:cubicBezTo>
                  <a:pt x="410556" y="321853"/>
                  <a:pt x="401892" y="331791"/>
                  <a:pt x="389516" y="335518"/>
                </a:cubicBezTo>
                <a:lnTo>
                  <a:pt x="328872" y="351666"/>
                </a:lnTo>
                <a:cubicBezTo>
                  <a:pt x="327634" y="351666"/>
                  <a:pt x="327634" y="352909"/>
                  <a:pt x="327634" y="352909"/>
                </a:cubicBezTo>
                <a:cubicBezTo>
                  <a:pt x="326396" y="354151"/>
                  <a:pt x="326396" y="355393"/>
                  <a:pt x="326396" y="355393"/>
                </a:cubicBezTo>
                <a:lnTo>
                  <a:pt x="346198" y="431168"/>
                </a:lnTo>
                <a:cubicBezTo>
                  <a:pt x="347436" y="433652"/>
                  <a:pt x="348674" y="433652"/>
                  <a:pt x="351148" y="433652"/>
                </a:cubicBezTo>
                <a:lnTo>
                  <a:pt x="411794" y="417504"/>
                </a:lnTo>
                <a:cubicBezTo>
                  <a:pt x="424170" y="413777"/>
                  <a:pt x="436546" y="419988"/>
                  <a:pt x="443972" y="429926"/>
                </a:cubicBezTo>
                <a:cubicBezTo>
                  <a:pt x="450160" y="439863"/>
                  <a:pt x="456348" y="449801"/>
                  <a:pt x="465012" y="457254"/>
                </a:cubicBezTo>
                <a:cubicBezTo>
                  <a:pt x="473676" y="467192"/>
                  <a:pt x="474914" y="480856"/>
                  <a:pt x="468726" y="492036"/>
                </a:cubicBezTo>
                <a:lnTo>
                  <a:pt x="436546" y="546693"/>
                </a:lnTo>
                <a:cubicBezTo>
                  <a:pt x="436546" y="547936"/>
                  <a:pt x="436546" y="550420"/>
                  <a:pt x="437784" y="550420"/>
                </a:cubicBezTo>
                <a:lnTo>
                  <a:pt x="460062" y="564084"/>
                </a:lnTo>
                <a:cubicBezTo>
                  <a:pt x="493478" y="525576"/>
                  <a:pt x="512044" y="477130"/>
                  <a:pt x="515756" y="427441"/>
                </a:cubicBezTo>
                <a:cubicBezTo>
                  <a:pt x="495954" y="407566"/>
                  <a:pt x="481102" y="383964"/>
                  <a:pt x="473676" y="355393"/>
                </a:cubicBezTo>
                <a:cubicBezTo>
                  <a:pt x="465012" y="328064"/>
                  <a:pt x="466250" y="298251"/>
                  <a:pt x="474914" y="270923"/>
                </a:cubicBezTo>
                <a:cubicBezTo>
                  <a:pt x="447686" y="229930"/>
                  <a:pt x="408080" y="197632"/>
                  <a:pt x="362288" y="178999"/>
                </a:cubicBezTo>
                <a:close/>
                <a:moveTo>
                  <a:pt x="287002" y="160304"/>
                </a:moveTo>
                <a:cubicBezTo>
                  <a:pt x="218686" y="156574"/>
                  <a:pt x="152854" y="180199"/>
                  <a:pt x="103168" y="227450"/>
                </a:cubicBezTo>
                <a:cubicBezTo>
                  <a:pt x="53484" y="273457"/>
                  <a:pt x="24916" y="338116"/>
                  <a:pt x="24916" y="406506"/>
                </a:cubicBezTo>
                <a:cubicBezTo>
                  <a:pt x="24916" y="469921"/>
                  <a:pt x="48516" y="530850"/>
                  <a:pt x="89506" y="575613"/>
                </a:cubicBezTo>
                <a:cubicBezTo>
                  <a:pt x="125526" y="614160"/>
                  <a:pt x="147884" y="665141"/>
                  <a:pt x="151612" y="716122"/>
                </a:cubicBezTo>
                <a:lnTo>
                  <a:pt x="391340" y="716122"/>
                </a:lnTo>
                <a:cubicBezTo>
                  <a:pt x="393824" y="666385"/>
                  <a:pt x="412456" y="620377"/>
                  <a:pt x="443508" y="583074"/>
                </a:cubicBezTo>
                <a:lnTo>
                  <a:pt x="424876" y="571883"/>
                </a:lnTo>
                <a:cubicBezTo>
                  <a:pt x="411214" y="564422"/>
                  <a:pt x="406246" y="547014"/>
                  <a:pt x="414940" y="532093"/>
                </a:cubicBezTo>
                <a:lnTo>
                  <a:pt x="445992" y="477382"/>
                </a:lnTo>
                <a:cubicBezTo>
                  <a:pt x="447236" y="476138"/>
                  <a:pt x="445992" y="474895"/>
                  <a:pt x="444750" y="473651"/>
                </a:cubicBezTo>
                <a:cubicBezTo>
                  <a:pt x="436056" y="463704"/>
                  <a:pt x="428604" y="453756"/>
                  <a:pt x="421150" y="442565"/>
                </a:cubicBezTo>
                <a:cubicBezTo>
                  <a:pt x="419908" y="442565"/>
                  <a:pt x="418666" y="440078"/>
                  <a:pt x="417424" y="441322"/>
                </a:cubicBezTo>
                <a:lnTo>
                  <a:pt x="356560" y="457487"/>
                </a:lnTo>
                <a:cubicBezTo>
                  <a:pt x="341656" y="462460"/>
                  <a:pt x="325508" y="452513"/>
                  <a:pt x="320540" y="436348"/>
                </a:cubicBezTo>
                <a:lnTo>
                  <a:pt x="300666" y="361742"/>
                </a:lnTo>
                <a:cubicBezTo>
                  <a:pt x="299424" y="354281"/>
                  <a:pt x="299424" y="346820"/>
                  <a:pt x="304392" y="339360"/>
                </a:cubicBezTo>
                <a:cubicBezTo>
                  <a:pt x="308118" y="333143"/>
                  <a:pt x="314328" y="328169"/>
                  <a:pt x="321782" y="325682"/>
                </a:cubicBezTo>
                <a:lnTo>
                  <a:pt x="381402" y="309517"/>
                </a:lnTo>
                <a:cubicBezTo>
                  <a:pt x="383888" y="309517"/>
                  <a:pt x="383888" y="307030"/>
                  <a:pt x="383888" y="307030"/>
                </a:cubicBezTo>
                <a:cubicBezTo>
                  <a:pt x="385130" y="293352"/>
                  <a:pt x="386372" y="279675"/>
                  <a:pt x="388856" y="267240"/>
                </a:cubicBezTo>
                <a:cubicBezTo>
                  <a:pt x="388856" y="265997"/>
                  <a:pt x="388856" y="263510"/>
                  <a:pt x="387614" y="263510"/>
                </a:cubicBezTo>
                <a:lnTo>
                  <a:pt x="334202" y="232424"/>
                </a:lnTo>
                <a:cubicBezTo>
                  <a:pt x="326750" y="228693"/>
                  <a:pt x="323024" y="221233"/>
                  <a:pt x="320540" y="215016"/>
                </a:cubicBezTo>
                <a:cubicBezTo>
                  <a:pt x="318054" y="207555"/>
                  <a:pt x="319296" y="198851"/>
                  <a:pt x="323024" y="192634"/>
                </a:cubicBezTo>
                <a:lnTo>
                  <a:pt x="336686" y="170252"/>
                </a:lnTo>
                <a:cubicBezTo>
                  <a:pt x="320540" y="165278"/>
                  <a:pt x="304392" y="162791"/>
                  <a:pt x="287002" y="160304"/>
                </a:cubicBezTo>
                <a:close/>
                <a:moveTo>
                  <a:pt x="580060" y="26960"/>
                </a:moveTo>
                <a:lnTo>
                  <a:pt x="505486" y="46857"/>
                </a:lnTo>
                <a:cubicBezTo>
                  <a:pt x="503000" y="46857"/>
                  <a:pt x="503000" y="49344"/>
                  <a:pt x="503000" y="50588"/>
                </a:cubicBezTo>
                <a:lnTo>
                  <a:pt x="519158" y="110279"/>
                </a:lnTo>
                <a:cubicBezTo>
                  <a:pt x="522888" y="122715"/>
                  <a:pt x="516672" y="135151"/>
                  <a:pt x="506730" y="142612"/>
                </a:cubicBezTo>
                <a:cubicBezTo>
                  <a:pt x="495544" y="148830"/>
                  <a:pt x="486844" y="156291"/>
                  <a:pt x="478142" y="163753"/>
                </a:cubicBezTo>
                <a:cubicBezTo>
                  <a:pt x="468200" y="172457"/>
                  <a:pt x="454528" y="174945"/>
                  <a:pt x="443342" y="168727"/>
                </a:cubicBezTo>
                <a:lnTo>
                  <a:pt x="389896" y="137638"/>
                </a:lnTo>
                <a:cubicBezTo>
                  <a:pt x="388654" y="136394"/>
                  <a:pt x="386168" y="136394"/>
                  <a:pt x="386168" y="138881"/>
                </a:cubicBezTo>
                <a:lnTo>
                  <a:pt x="374982" y="156291"/>
                </a:lnTo>
                <a:cubicBezTo>
                  <a:pt x="419726" y="174945"/>
                  <a:pt x="458256" y="206034"/>
                  <a:pt x="488086" y="243341"/>
                </a:cubicBezTo>
                <a:cubicBezTo>
                  <a:pt x="488086" y="243341"/>
                  <a:pt x="488086" y="243341"/>
                  <a:pt x="489328" y="242097"/>
                </a:cubicBezTo>
                <a:cubicBezTo>
                  <a:pt x="530344" y="171214"/>
                  <a:pt x="622320" y="146343"/>
                  <a:pt x="693164" y="187380"/>
                </a:cubicBezTo>
                <a:cubicBezTo>
                  <a:pt x="727966" y="207277"/>
                  <a:pt x="752824" y="239610"/>
                  <a:pt x="762766" y="278161"/>
                </a:cubicBezTo>
                <a:cubicBezTo>
                  <a:pt x="773952" y="316711"/>
                  <a:pt x="767738" y="356505"/>
                  <a:pt x="747852" y="392569"/>
                </a:cubicBezTo>
                <a:cubicBezTo>
                  <a:pt x="727966" y="426145"/>
                  <a:pt x="695650" y="451016"/>
                  <a:pt x="657120" y="462208"/>
                </a:cubicBezTo>
                <a:cubicBezTo>
                  <a:pt x="644692" y="464696"/>
                  <a:pt x="631020" y="465939"/>
                  <a:pt x="618590" y="465939"/>
                </a:cubicBezTo>
                <a:cubicBezTo>
                  <a:pt x="592490" y="465939"/>
                  <a:pt x="566388" y="459721"/>
                  <a:pt x="544016" y="447286"/>
                </a:cubicBezTo>
                <a:cubicBezTo>
                  <a:pt x="542774" y="446042"/>
                  <a:pt x="541530" y="444798"/>
                  <a:pt x="540288" y="444798"/>
                </a:cubicBezTo>
                <a:cubicBezTo>
                  <a:pt x="534074" y="493298"/>
                  <a:pt x="515430" y="539310"/>
                  <a:pt x="483114" y="576616"/>
                </a:cubicBezTo>
                <a:lnTo>
                  <a:pt x="506730" y="590296"/>
                </a:lnTo>
                <a:cubicBezTo>
                  <a:pt x="507972" y="590296"/>
                  <a:pt x="507972" y="590296"/>
                  <a:pt x="509216" y="590296"/>
                </a:cubicBezTo>
                <a:cubicBezTo>
                  <a:pt x="509216" y="590296"/>
                  <a:pt x="510458" y="590296"/>
                  <a:pt x="510458" y="589052"/>
                </a:cubicBezTo>
                <a:lnTo>
                  <a:pt x="542774" y="533092"/>
                </a:lnTo>
                <a:cubicBezTo>
                  <a:pt x="547746" y="525630"/>
                  <a:pt x="557688" y="519412"/>
                  <a:pt x="567632" y="519412"/>
                </a:cubicBezTo>
                <a:cubicBezTo>
                  <a:pt x="570118" y="519412"/>
                  <a:pt x="572604" y="519412"/>
                  <a:pt x="573846" y="520656"/>
                </a:cubicBezTo>
                <a:cubicBezTo>
                  <a:pt x="586276" y="523143"/>
                  <a:pt x="596218" y="524387"/>
                  <a:pt x="608648" y="525630"/>
                </a:cubicBezTo>
                <a:cubicBezTo>
                  <a:pt x="621076" y="525630"/>
                  <a:pt x="632262" y="534335"/>
                  <a:pt x="635992" y="546771"/>
                </a:cubicBezTo>
                <a:lnTo>
                  <a:pt x="652148" y="607706"/>
                </a:lnTo>
                <a:cubicBezTo>
                  <a:pt x="652148" y="608949"/>
                  <a:pt x="653392" y="610193"/>
                  <a:pt x="655878" y="608949"/>
                </a:cubicBezTo>
                <a:lnTo>
                  <a:pt x="731694" y="590296"/>
                </a:lnTo>
                <a:cubicBezTo>
                  <a:pt x="732938" y="589052"/>
                  <a:pt x="734180" y="587809"/>
                  <a:pt x="734180" y="586565"/>
                </a:cubicBezTo>
                <a:lnTo>
                  <a:pt x="716780" y="524387"/>
                </a:lnTo>
                <a:cubicBezTo>
                  <a:pt x="714294" y="511951"/>
                  <a:pt x="719266" y="499515"/>
                  <a:pt x="730452" y="492054"/>
                </a:cubicBezTo>
                <a:cubicBezTo>
                  <a:pt x="739152" y="485836"/>
                  <a:pt x="749094" y="478375"/>
                  <a:pt x="757796" y="470913"/>
                </a:cubicBezTo>
                <a:cubicBezTo>
                  <a:pt x="767738" y="463452"/>
                  <a:pt x="781410" y="460965"/>
                  <a:pt x="791354" y="467183"/>
                </a:cubicBezTo>
                <a:lnTo>
                  <a:pt x="847284" y="499515"/>
                </a:lnTo>
                <a:cubicBezTo>
                  <a:pt x="848528" y="499515"/>
                  <a:pt x="849770" y="499515"/>
                  <a:pt x="851012" y="498272"/>
                </a:cubicBezTo>
                <a:lnTo>
                  <a:pt x="890786" y="429876"/>
                </a:lnTo>
                <a:cubicBezTo>
                  <a:pt x="890786" y="428632"/>
                  <a:pt x="890786" y="426145"/>
                  <a:pt x="888300" y="426145"/>
                </a:cubicBezTo>
                <a:lnTo>
                  <a:pt x="834856" y="393812"/>
                </a:lnTo>
                <a:cubicBezTo>
                  <a:pt x="823668" y="387594"/>
                  <a:pt x="817454" y="375159"/>
                  <a:pt x="821184" y="362723"/>
                </a:cubicBezTo>
                <a:cubicBezTo>
                  <a:pt x="823668" y="350287"/>
                  <a:pt x="824912" y="339095"/>
                  <a:pt x="826154" y="327903"/>
                </a:cubicBezTo>
                <a:cubicBezTo>
                  <a:pt x="826154" y="314224"/>
                  <a:pt x="834856" y="304276"/>
                  <a:pt x="847284" y="300545"/>
                </a:cubicBezTo>
                <a:lnTo>
                  <a:pt x="908186" y="284378"/>
                </a:lnTo>
                <a:cubicBezTo>
                  <a:pt x="909430" y="284378"/>
                  <a:pt x="910672" y="281891"/>
                  <a:pt x="910672" y="280648"/>
                </a:cubicBezTo>
                <a:lnTo>
                  <a:pt x="889542" y="204790"/>
                </a:lnTo>
                <a:cubicBezTo>
                  <a:pt x="889542" y="203547"/>
                  <a:pt x="888300" y="203547"/>
                  <a:pt x="888300" y="202303"/>
                </a:cubicBezTo>
                <a:cubicBezTo>
                  <a:pt x="887056" y="202303"/>
                  <a:pt x="887056" y="202303"/>
                  <a:pt x="885814" y="202303"/>
                </a:cubicBezTo>
                <a:lnTo>
                  <a:pt x="826154" y="218469"/>
                </a:lnTo>
                <a:cubicBezTo>
                  <a:pt x="813726" y="222200"/>
                  <a:pt x="801296" y="217226"/>
                  <a:pt x="793840" y="206034"/>
                </a:cubicBezTo>
                <a:cubicBezTo>
                  <a:pt x="787624" y="196085"/>
                  <a:pt x="780168" y="186137"/>
                  <a:pt x="771468" y="177432"/>
                </a:cubicBezTo>
                <a:cubicBezTo>
                  <a:pt x="764010" y="167483"/>
                  <a:pt x="761524" y="153804"/>
                  <a:pt x="767738" y="143855"/>
                </a:cubicBezTo>
                <a:lnTo>
                  <a:pt x="798810" y="89139"/>
                </a:lnTo>
                <a:cubicBezTo>
                  <a:pt x="800054" y="87895"/>
                  <a:pt x="798810" y="86651"/>
                  <a:pt x="797568" y="85408"/>
                </a:cubicBezTo>
                <a:lnTo>
                  <a:pt x="730452" y="45614"/>
                </a:lnTo>
                <a:cubicBezTo>
                  <a:pt x="729208" y="45614"/>
                  <a:pt x="726722" y="45614"/>
                  <a:pt x="725480" y="48101"/>
                </a:cubicBezTo>
                <a:lnTo>
                  <a:pt x="695650" y="100331"/>
                </a:lnTo>
                <a:cubicBezTo>
                  <a:pt x="688192" y="111523"/>
                  <a:pt x="675764" y="117741"/>
                  <a:pt x="663334" y="114010"/>
                </a:cubicBezTo>
                <a:cubicBezTo>
                  <a:pt x="652148" y="111523"/>
                  <a:pt x="639720" y="110279"/>
                  <a:pt x="627290" y="110279"/>
                </a:cubicBezTo>
                <a:cubicBezTo>
                  <a:pt x="614862" y="109036"/>
                  <a:pt x="603676" y="100331"/>
                  <a:pt x="601190" y="89139"/>
                </a:cubicBezTo>
                <a:lnTo>
                  <a:pt x="585032" y="28204"/>
                </a:lnTo>
                <a:cubicBezTo>
                  <a:pt x="583790" y="26960"/>
                  <a:pt x="582546" y="26960"/>
                  <a:pt x="580060" y="26960"/>
                </a:cubicBezTo>
                <a:close/>
                <a:moveTo>
                  <a:pt x="573546" y="788"/>
                </a:moveTo>
                <a:cubicBezTo>
                  <a:pt x="588476" y="-2947"/>
                  <a:pt x="604648" y="7012"/>
                  <a:pt x="608382" y="21949"/>
                </a:cubicBezTo>
                <a:lnTo>
                  <a:pt x="624556" y="81696"/>
                </a:lnTo>
                <a:cubicBezTo>
                  <a:pt x="625800" y="82941"/>
                  <a:pt x="627044" y="84186"/>
                  <a:pt x="628288" y="84186"/>
                </a:cubicBezTo>
                <a:cubicBezTo>
                  <a:pt x="641972" y="85430"/>
                  <a:pt x="655658" y="86675"/>
                  <a:pt x="668100" y="89165"/>
                </a:cubicBezTo>
                <a:cubicBezTo>
                  <a:pt x="669344" y="89165"/>
                  <a:pt x="671832" y="89165"/>
                  <a:pt x="671832" y="87920"/>
                </a:cubicBezTo>
                <a:lnTo>
                  <a:pt x="702936" y="34396"/>
                </a:lnTo>
                <a:cubicBezTo>
                  <a:pt x="711644" y="20704"/>
                  <a:pt x="729062" y="15725"/>
                  <a:pt x="742748" y="24438"/>
                </a:cubicBezTo>
                <a:lnTo>
                  <a:pt x="809932" y="63025"/>
                </a:lnTo>
                <a:cubicBezTo>
                  <a:pt x="817396" y="66759"/>
                  <a:pt x="822372" y="72983"/>
                  <a:pt x="823616" y="80451"/>
                </a:cubicBezTo>
                <a:cubicBezTo>
                  <a:pt x="826106" y="87920"/>
                  <a:pt x="824860" y="95388"/>
                  <a:pt x="821128" y="102857"/>
                </a:cubicBezTo>
                <a:lnTo>
                  <a:pt x="790026" y="156381"/>
                </a:lnTo>
                <a:cubicBezTo>
                  <a:pt x="788780" y="157625"/>
                  <a:pt x="790026" y="158870"/>
                  <a:pt x="791270" y="160115"/>
                </a:cubicBezTo>
                <a:cubicBezTo>
                  <a:pt x="799978" y="170073"/>
                  <a:pt x="808688" y="180031"/>
                  <a:pt x="814908" y="192478"/>
                </a:cubicBezTo>
                <a:cubicBezTo>
                  <a:pt x="816152" y="192478"/>
                  <a:pt x="817396" y="193723"/>
                  <a:pt x="818640" y="193723"/>
                </a:cubicBezTo>
                <a:lnTo>
                  <a:pt x="879602" y="177541"/>
                </a:lnTo>
                <a:cubicBezTo>
                  <a:pt x="887068" y="176296"/>
                  <a:pt x="894532" y="177541"/>
                  <a:pt x="900754" y="180031"/>
                </a:cubicBezTo>
                <a:cubicBezTo>
                  <a:pt x="908218" y="185010"/>
                  <a:pt x="911950" y="191233"/>
                  <a:pt x="914438" y="198702"/>
                </a:cubicBezTo>
                <a:lnTo>
                  <a:pt x="934344" y="273386"/>
                </a:lnTo>
                <a:cubicBezTo>
                  <a:pt x="939322" y="289568"/>
                  <a:pt x="930612" y="305749"/>
                  <a:pt x="914438" y="309484"/>
                </a:cubicBezTo>
                <a:lnTo>
                  <a:pt x="853476" y="325665"/>
                </a:lnTo>
                <a:cubicBezTo>
                  <a:pt x="852232" y="326910"/>
                  <a:pt x="852232" y="328155"/>
                  <a:pt x="852232" y="329400"/>
                </a:cubicBezTo>
                <a:cubicBezTo>
                  <a:pt x="850988" y="341847"/>
                  <a:pt x="849744" y="355539"/>
                  <a:pt x="846012" y="367986"/>
                </a:cubicBezTo>
                <a:cubicBezTo>
                  <a:pt x="846012" y="369231"/>
                  <a:pt x="846012" y="371721"/>
                  <a:pt x="847256" y="372965"/>
                </a:cubicBezTo>
                <a:lnTo>
                  <a:pt x="901998" y="404084"/>
                </a:lnTo>
                <a:cubicBezTo>
                  <a:pt x="908218" y="407818"/>
                  <a:pt x="913194" y="414042"/>
                  <a:pt x="915682" y="421510"/>
                </a:cubicBezTo>
                <a:cubicBezTo>
                  <a:pt x="918172" y="428979"/>
                  <a:pt x="915682" y="436447"/>
                  <a:pt x="911950" y="443916"/>
                </a:cubicBezTo>
                <a:lnTo>
                  <a:pt x="873382" y="511132"/>
                </a:lnTo>
                <a:cubicBezTo>
                  <a:pt x="869650" y="517355"/>
                  <a:pt x="863430" y="522334"/>
                  <a:pt x="855964" y="524824"/>
                </a:cubicBezTo>
                <a:cubicBezTo>
                  <a:pt x="848500" y="526069"/>
                  <a:pt x="839790" y="526069"/>
                  <a:pt x="833570" y="522334"/>
                </a:cubicBezTo>
                <a:lnTo>
                  <a:pt x="778828" y="489971"/>
                </a:lnTo>
                <a:cubicBezTo>
                  <a:pt x="777584" y="488726"/>
                  <a:pt x="776340" y="489971"/>
                  <a:pt x="775096" y="491216"/>
                </a:cubicBezTo>
                <a:cubicBezTo>
                  <a:pt x="765142" y="499929"/>
                  <a:pt x="755190" y="507397"/>
                  <a:pt x="743992" y="513621"/>
                </a:cubicBezTo>
                <a:cubicBezTo>
                  <a:pt x="742748" y="514866"/>
                  <a:pt x="741504" y="516111"/>
                  <a:pt x="742748" y="517355"/>
                </a:cubicBezTo>
                <a:lnTo>
                  <a:pt x="758922" y="579592"/>
                </a:lnTo>
                <a:cubicBezTo>
                  <a:pt x="762654" y="594529"/>
                  <a:pt x="753946" y="610711"/>
                  <a:pt x="737772" y="614445"/>
                </a:cubicBezTo>
                <a:lnTo>
                  <a:pt x="661880" y="635606"/>
                </a:lnTo>
                <a:cubicBezTo>
                  <a:pt x="659390" y="635606"/>
                  <a:pt x="658146" y="635606"/>
                  <a:pt x="655658" y="635606"/>
                </a:cubicBezTo>
                <a:cubicBezTo>
                  <a:pt x="641972" y="635606"/>
                  <a:pt x="630776" y="628137"/>
                  <a:pt x="627044" y="614445"/>
                </a:cubicBezTo>
                <a:lnTo>
                  <a:pt x="610870" y="553453"/>
                </a:lnTo>
                <a:cubicBezTo>
                  <a:pt x="610870" y="550963"/>
                  <a:pt x="608382" y="550963"/>
                  <a:pt x="607138" y="550963"/>
                </a:cubicBezTo>
                <a:cubicBezTo>
                  <a:pt x="594696" y="549719"/>
                  <a:pt x="581010" y="548474"/>
                  <a:pt x="568568" y="545984"/>
                </a:cubicBezTo>
                <a:cubicBezTo>
                  <a:pt x="567324" y="544740"/>
                  <a:pt x="566080" y="544740"/>
                  <a:pt x="564836" y="547229"/>
                </a:cubicBezTo>
                <a:lnTo>
                  <a:pt x="532490" y="601998"/>
                </a:lnTo>
                <a:cubicBezTo>
                  <a:pt x="528756" y="609466"/>
                  <a:pt x="522536" y="614445"/>
                  <a:pt x="515072" y="615690"/>
                </a:cubicBezTo>
                <a:cubicBezTo>
                  <a:pt x="507606" y="618179"/>
                  <a:pt x="500142" y="616935"/>
                  <a:pt x="493920" y="613200"/>
                </a:cubicBezTo>
                <a:lnTo>
                  <a:pt x="466550" y="597019"/>
                </a:lnTo>
                <a:cubicBezTo>
                  <a:pt x="437934" y="630627"/>
                  <a:pt x="420516" y="672948"/>
                  <a:pt x="416784" y="717759"/>
                </a:cubicBezTo>
                <a:lnTo>
                  <a:pt x="418028" y="717759"/>
                </a:lnTo>
                <a:cubicBezTo>
                  <a:pt x="460330" y="717759"/>
                  <a:pt x="493920" y="751367"/>
                  <a:pt x="493920" y="793688"/>
                </a:cubicBezTo>
                <a:lnTo>
                  <a:pt x="493920" y="882064"/>
                </a:lnTo>
                <a:cubicBezTo>
                  <a:pt x="493920" y="924386"/>
                  <a:pt x="460330" y="959238"/>
                  <a:pt x="418028" y="959238"/>
                </a:cubicBezTo>
                <a:lnTo>
                  <a:pt x="411808" y="959238"/>
                </a:lnTo>
                <a:cubicBezTo>
                  <a:pt x="385682" y="1009028"/>
                  <a:pt x="333428" y="1041391"/>
                  <a:pt x="274952" y="1041391"/>
                </a:cubicBezTo>
                <a:cubicBezTo>
                  <a:pt x="217722" y="1041391"/>
                  <a:pt x="165470" y="1009028"/>
                  <a:pt x="139342" y="959238"/>
                </a:cubicBezTo>
                <a:lnTo>
                  <a:pt x="124412" y="959238"/>
                </a:lnTo>
                <a:cubicBezTo>
                  <a:pt x="83356" y="959238"/>
                  <a:pt x="49764" y="924386"/>
                  <a:pt x="49764" y="882064"/>
                </a:cubicBezTo>
                <a:lnTo>
                  <a:pt x="49764" y="793688"/>
                </a:lnTo>
                <a:cubicBezTo>
                  <a:pt x="49764" y="751367"/>
                  <a:pt x="83356" y="717759"/>
                  <a:pt x="124412" y="717759"/>
                </a:cubicBezTo>
                <a:lnTo>
                  <a:pt x="125656" y="717759"/>
                </a:lnTo>
                <a:cubicBezTo>
                  <a:pt x="121924" y="672948"/>
                  <a:pt x="103262" y="629382"/>
                  <a:pt x="69670" y="593285"/>
                </a:cubicBezTo>
                <a:cubicBezTo>
                  <a:pt x="24882" y="544740"/>
                  <a:pt x="0" y="477524"/>
                  <a:pt x="0" y="407818"/>
                </a:cubicBezTo>
                <a:cubicBezTo>
                  <a:pt x="0" y="333134"/>
                  <a:pt x="31102" y="260939"/>
                  <a:pt x="85844" y="209904"/>
                </a:cubicBezTo>
                <a:cubicBezTo>
                  <a:pt x="140586" y="157625"/>
                  <a:pt x="212746" y="131486"/>
                  <a:pt x="288638" y="136465"/>
                </a:cubicBezTo>
                <a:cubicBezTo>
                  <a:pt x="309788" y="137709"/>
                  <a:pt x="330940" y="141444"/>
                  <a:pt x="350846" y="147667"/>
                </a:cubicBezTo>
                <a:lnTo>
                  <a:pt x="362042" y="126507"/>
                </a:lnTo>
                <a:cubicBezTo>
                  <a:pt x="370752" y="111570"/>
                  <a:pt x="388170" y="106591"/>
                  <a:pt x="401854" y="115304"/>
                </a:cubicBezTo>
                <a:lnTo>
                  <a:pt x="456596" y="146423"/>
                </a:lnTo>
                <a:cubicBezTo>
                  <a:pt x="457840" y="147667"/>
                  <a:pt x="459086" y="146423"/>
                  <a:pt x="460330" y="145178"/>
                </a:cubicBezTo>
                <a:cubicBezTo>
                  <a:pt x="469038" y="136465"/>
                  <a:pt x="481480" y="127752"/>
                  <a:pt x="491432" y="120283"/>
                </a:cubicBezTo>
                <a:cubicBezTo>
                  <a:pt x="493920" y="120283"/>
                  <a:pt x="493920" y="119038"/>
                  <a:pt x="493920" y="116549"/>
                </a:cubicBezTo>
                <a:lnTo>
                  <a:pt x="477748" y="56801"/>
                </a:lnTo>
                <a:cubicBezTo>
                  <a:pt x="475258" y="49333"/>
                  <a:pt x="476502" y="41864"/>
                  <a:pt x="480236" y="35641"/>
                </a:cubicBezTo>
                <a:cubicBezTo>
                  <a:pt x="483968" y="28172"/>
                  <a:pt x="491432" y="24438"/>
                  <a:pt x="497654" y="21949"/>
                </a:cubicBezTo>
                <a:close/>
              </a:path>
            </a:pathLst>
          </a:custGeom>
          <a:solidFill>
            <a:srgbClr val="7A0000"/>
          </a:solidFill>
          <a:ln cap="flat">
            <a:noFill/>
            <a:prstDash val="solid"/>
          </a:ln>
        </p:spPr>
        <p:txBody>
          <a:bodyPr vert="horz" wrap="square" lIns="33750" tIns="16875" rIns="33750" bIns="16875" anchor="ctr" anchorCtr="1" compatLnSpc="0">
            <a:noAutofit/>
          </a:bodyPr>
          <a:lstStyle/>
          <a:p>
            <a:pPr defTabSz="685663" hangingPunct="0">
              <a:buClrTx/>
            </a:pPr>
            <a:endParaRPr lang="en-none" sz="675" kern="1200">
              <a:solidFill>
                <a:srgbClr val="747A94"/>
              </a:solidFill>
              <a:latin typeface="Arial" pitchFamily="18"/>
              <a:ea typeface="Arial Unicode MS" pitchFamily="2"/>
              <a:cs typeface="Arial Unicode MS" pitchFamily="2"/>
            </a:endParaRPr>
          </a:p>
        </p:txBody>
      </p:sp>
      <p:sp>
        <p:nvSpPr>
          <p:cNvPr id="158" name="TextBox 157">
            <a:extLst>
              <a:ext uri="{FF2B5EF4-FFF2-40B4-BE49-F238E27FC236}">
                <a16:creationId xmlns:a16="http://schemas.microsoft.com/office/drawing/2014/main" id="{F3E6987A-598F-B029-0159-3E6374F1CAFF}"/>
              </a:ext>
            </a:extLst>
          </p:cNvPr>
          <p:cNvSpPr txBox="1"/>
          <p:nvPr/>
        </p:nvSpPr>
        <p:spPr>
          <a:xfrm>
            <a:off x="1703438" y="1106809"/>
            <a:ext cx="1987356" cy="618374"/>
          </a:xfrm>
          <a:prstGeom prst="rect">
            <a:avLst/>
          </a:prstGeom>
          <a:noFill/>
        </p:spPr>
        <p:txBody>
          <a:bodyPr wrap="square" rtlCol="0">
            <a:spAutoFit/>
          </a:bodyPr>
          <a:lstStyle/>
          <a:p>
            <a:pPr defTabSz="685663">
              <a:lnSpc>
                <a:spcPts val="1350"/>
              </a:lnSpc>
              <a:buClrTx/>
            </a:pPr>
            <a:r>
              <a:rPr lang="en-US" sz="900" b="1" kern="1200" spc="-11">
                <a:solidFill>
                  <a:srgbClr val="747A94"/>
                </a:solidFill>
                <a:latin typeface="Poppins" pitchFamily="2" charset="77"/>
                <a:ea typeface="+mn-ea"/>
                <a:cs typeface="Poppins" panose="00000500000000000000" pitchFamily="2" charset="0"/>
              </a:rPr>
              <a:t>Trainings</a:t>
            </a:r>
            <a:r>
              <a:rPr lang="en-US" sz="900" kern="1200" spc="-11">
                <a:solidFill>
                  <a:srgbClr val="747A94"/>
                </a:solidFill>
                <a:latin typeface="Poppins" pitchFamily="2" charset="77"/>
                <a:ea typeface="+mn-ea"/>
                <a:cs typeface="Poppins" panose="00000500000000000000" pitchFamily="2" charset="0"/>
              </a:rPr>
              <a:t>:  Job-</a:t>
            </a:r>
            <a:r>
              <a:rPr lang="en-US" sz="900" kern="1200" spc="-11" err="1">
                <a:solidFill>
                  <a:srgbClr val="747A94"/>
                </a:solidFill>
                <a:latin typeface="Poppins" pitchFamily="2" charset="77"/>
                <a:ea typeface="+mn-ea"/>
                <a:cs typeface="Poppins" panose="00000500000000000000" pitchFamily="2" charset="0"/>
              </a:rPr>
              <a:t>Alikes</a:t>
            </a:r>
            <a:r>
              <a:rPr lang="en-US" sz="900" kern="1200" spc="-11">
                <a:solidFill>
                  <a:srgbClr val="747A94"/>
                </a:solidFill>
                <a:latin typeface="Poppins" pitchFamily="2" charset="77"/>
                <a:ea typeface="+mn-ea"/>
                <a:cs typeface="Poppins" panose="00000500000000000000" pitchFamily="2" charset="0"/>
              </a:rPr>
              <a:t>, Cohort work (district, principals, and school staff)</a:t>
            </a:r>
          </a:p>
        </p:txBody>
      </p:sp>
      <p:sp>
        <p:nvSpPr>
          <p:cNvPr id="159" name="TextBox 158">
            <a:extLst>
              <a:ext uri="{FF2B5EF4-FFF2-40B4-BE49-F238E27FC236}">
                <a16:creationId xmlns:a16="http://schemas.microsoft.com/office/drawing/2014/main" id="{E9805D00-8011-54CE-2767-B62D769F4348}"/>
              </a:ext>
            </a:extLst>
          </p:cNvPr>
          <p:cNvSpPr txBox="1"/>
          <p:nvPr/>
        </p:nvSpPr>
        <p:spPr>
          <a:xfrm>
            <a:off x="5867031" y="1085624"/>
            <a:ext cx="1938303" cy="618374"/>
          </a:xfrm>
          <a:prstGeom prst="rect">
            <a:avLst/>
          </a:prstGeom>
          <a:noFill/>
        </p:spPr>
        <p:txBody>
          <a:bodyPr wrap="square" rtlCol="0">
            <a:spAutoFit/>
          </a:bodyPr>
          <a:lstStyle/>
          <a:p>
            <a:pPr algn="r" defTabSz="685663">
              <a:lnSpc>
                <a:spcPts val="1350"/>
              </a:lnSpc>
              <a:buClrTx/>
            </a:pPr>
            <a:r>
              <a:rPr lang="en-US" sz="900" b="1" kern="1200" spc="-11">
                <a:solidFill>
                  <a:srgbClr val="747A94"/>
                </a:solidFill>
                <a:latin typeface="Poppins" pitchFamily="2" charset="77"/>
                <a:ea typeface="+mn-ea"/>
                <a:cs typeface="Poppins" panose="00000500000000000000" pitchFamily="2" charset="0"/>
              </a:rPr>
              <a:t>Coaching</a:t>
            </a:r>
            <a:r>
              <a:rPr lang="en-US" sz="900" kern="1200" spc="-11">
                <a:solidFill>
                  <a:srgbClr val="747A94"/>
                </a:solidFill>
                <a:latin typeface="Poppins" pitchFamily="2" charset="77"/>
                <a:ea typeface="+mn-ea"/>
                <a:cs typeface="Poppins" panose="00000500000000000000" pitchFamily="2" charset="0"/>
              </a:rPr>
              <a:t>: Spending time with identified school-based staff to walk the process with </a:t>
            </a:r>
          </a:p>
        </p:txBody>
      </p:sp>
      <p:sp>
        <p:nvSpPr>
          <p:cNvPr id="160" name="TextBox 159">
            <a:extLst>
              <a:ext uri="{FF2B5EF4-FFF2-40B4-BE49-F238E27FC236}">
                <a16:creationId xmlns:a16="http://schemas.microsoft.com/office/drawing/2014/main" id="{B5ED33DE-D04C-D237-4A63-BC7A980DEF9C}"/>
              </a:ext>
            </a:extLst>
          </p:cNvPr>
          <p:cNvSpPr txBox="1"/>
          <p:nvPr/>
        </p:nvSpPr>
        <p:spPr>
          <a:xfrm>
            <a:off x="6532933" y="3076071"/>
            <a:ext cx="1726151" cy="438838"/>
          </a:xfrm>
          <a:prstGeom prst="rect">
            <a:avLst/>
          </a:prstGeom>
          <a:noFill/>
        </p:spPr>
        <p:txBody>
          <a:bodyPr wrap="square" rtlCol="0">
            <a:spAutoFit/>
          </a:bodyPr>
          <a:lstStyle/>
          <a:p>
            <a:pPr defTabSz="685663">
              <a:lnSpc>
                <a:spcPts val="1350"/>
              </a:lnSpc>
              <a:buClrTx/>
            </a:pPr>
            <a:r>
              <a:rPr lang="en-US" sz="900" kern="1200" spc="-11">
                <a:solidFill>
                  <a:srgbClr val="747A94"/>
                </a:solidFill>
                <a:latin typeface="Poppins" pitchFamily="2" charset="77"/>
                <a:ea typeface="+mn-ea"/>
                <a:cs typeface="Poppins" panose="00000500000000000000" pitchFamily="2" charset="0"/>
              </a:rPr>
              <a:t>Serving more than 16 schools across 8 counties.</a:t>
            </a:r>
          </a:p>
        </p:txBody>
      </p:sp>
      <p:sp>
        <p:nvSpPr>
          <p:cNvPr id="161" name="TextBox 160">
            <a:extLst>
              <a:ext uri="{FF2B5EF4-FFF2-40B4-BE49-F238E27FC236}">
                <a16:creationId xmlns:a16="http://schemas.microsoft.com/office/drawing/2014/main" id="{23E22820-1618-9FDA-D5CB-97F7F65DC7B0}"/>
              </a:ext>
            </a:extLst>
          </p:cNvPr>
          <p:cNvSpPr txBox="1"/>
          <p:nvPr/>
        </p:nvSpPr>
        <p:spPr>
          <a:xfrm>
            <a:off x="6529698" y="2566574"/>
            <a:ext cx="1726151" cy="528606"/>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defTabSz="685663">
              <a:lnSpc>
                <a:spcPts val="3525"/>
              </a:lnSpc>
              <a:buClrTx/>
            </a:pPr>
            <a:r>
              <a:rPr lang="en-US" sz="2775" kern="1200" spc="-109">
                <a:solidFill>
                  <a:srgbClr val="FADD83"/>
                </a:solidFill>
                <a:latin typeface="Poppins" pitchFamily="2" charset="77"/>
                <a:ea typeface="+mn-ea"/>
                <a:cs typeface="Poppins" panose="00000500000000000000" pitchFamily="2" charset="0"/>
              </a:rPr>
              <a:t>16+</a:t>
            </a:r>
          </a:p>
        </p:txBody>
      </p:sp>
      <p:sp>
        <p:nvSpPr>
          <p:cNvPr id="162" name="TextBox 161">
            <a:extLst>
              <a:ext uri="{FF2B5EF4-FFF2-40B4-BE49-F238E27FC236}">
                <a16:creationId xmlns:a16="http://schemas.microsoft.com/office/drawing/2014/main" id="{7271EB90-928F-6BB4-A30C-B69F8349FE6A}"/>
              </a:ext>
            </a:extLst>
          </p:cNvPr>
          <p:cNvSpPr txBox="1"/>
          <p:nvPr/>
        </p:nvSpPr>
        <p:spPr>
          <a:xfrm>
            <a:off x="994696" y="3075210"/>
            <a:ext cx="1726151" cy="797911"/>
          </a:xfrm>
          <a:prstGeom prst="rect">
            <a:avLst/>
          </a:prstGeom>
          <a:noFill/>
        </p:spPr>
        <p:txBody>
          <a:bodyPr wrap="square" rtlCol="0">
            <a:spAutoFit/>
          </a:bodyPr>
          <a:lstStyle/>
          <a:p>
            <a:pPr algn="r" defTabSz="685663">
              <a:lnSpc>
                <a:spcPts val="1350"/>
              </a:lnSpc>
              <a:buClrTx/>
            </a:pPr>
            <a:r>
              <a:rPr lang="en-US" sz="900" kern="1200" spc="-11">
                <a:solidFill>
                  <a:srgbClr val="747A94"/>
                </a:solidFill>
                <a:latin typeface="Poppins" pitchFamily="2" charset="77"/>
                <a:ea typeface="+mn-ea"/>
                <a:cs typeface="Poppins" panose="00000500000000000000" pitchFamily="2" charset="0"/>
              </a:rPr>
              <a:t>Through targeted trainings with District Leaders, Principals and School Coordinators</a:t>
            </a:r>
          </a:p>
        </p:txBody>
      </p:sp>
      <p:sp>
        <p:nvSpPr>
          <p:cNvPr id="163" name="TextBox 162">
            <a:extLst>
              <a:ext uri="{FF2B5EF4-FFF2-40B4-BE49-F238E27FC236}">
                <a16:creationId xmlns:a16="http://schemas.microsoft.com/office/drawing/2014/main" id="{BD27F10F-E13E-3B87-777F-DCEA1D562C13}"/>
              </a:ext>
            </a:extLst>
          </p:cNvPr>
          <p:cNvSpPr txBox="1"/>
          <p:nvPr/>
        </p:nvSpPr>
        <p:spPr>
          <a:xfrm>
            <a:off x="834537" y="2565713"/>
            <a:ext cx="1876606" cy="528606"/>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r" defTabSz="685663">
              <a:lnSpc>
                <a:spcPts val="3525"/>
              </a:lnSpc>
              <a:buClrTx/>
            </a:pPr>
            <a:r>
              <a:rPr lang="en-US" sz="2775" kern="1200" spc="-109">
                <a:solidFill>
                  <a:srgbClr val="F98646"/>
                </a:solidFill>
                <a:latin typeface="Poppins" pitchFamily="2" charset="77"/>
                <a:ea typeface="+mn-ea"/>
                <a:cs typeface="Poppins" panose="00000500000000000000" pitchFamily="2" charset="0"/>
              </a:rPr>
              <a:t>15+ hours</a:t>
            </a:r>
          </a:p>
        </p:txBody>
      </p:sp>
      <p:sp>
        <p:nvSpPr>
          <p:cNvPr id="5" name="TextBox 4">
            <a:extLst>
              <a:ext uri="{FF2B5EF4-FFF2-40B4-BE49-F238E27FC236}">
                <a16:creationId xmlns:a16="http://schemas.microsoft.com/office/drawing/2014/main" id="{A458B1E2-2508-70A5-763D-EB66622D34DA}"/>
              </a:ext>
            </a:extLst>
          </p:cNvPr>
          <p:cNvSpPr txBox="1"/>
          <p:nvPr/>
        </p:nvSpPr>
        <p:spPr>
          <a:xfrm>
            <a:off x="930031" y="283072"/>
            <a:ext cx="7283938" cy="523220"/>
          </a:xfrm>
          <a:prstGeom prst="rect">
            <a:avLst/>
          </a:prstGeom>
          <a:noFill/>
        </p:spPr>
        <p:txBody>
          <a:bodyPr wrap="square" rtlCol="0">
            <a:spAutoFit/>
          </a:bodyPr>
          <a:lstStyle/>
          <a:p>
            <a:pPr algn="ctr"/>
            <a:r>
              <a:rPr lang="en-US" sz="2800" b="1"/>
              <a:t>Community Schools and Wraparound</a:t>
            </a:r>
          </a:p>
        </p:txBody>
      </p:sp>
    </p:spTree>
    <p:extLst>
      <p:ext uri="{BB962C8B-B14F-4D97-AF65-F5344CB8AC3E}">
        <p14:creationId xmlns:p14="http://schemas.microsoft.com/office/powerpoint/2010/main" val="3363998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27</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i="1"/>
              <a:t>Alternative Means of Discipline </a:t>
            </a:r>
            <a:endParaRPr lang="en-US" sz="2800"/>
          </a:p>
        </p:txBody>
      </p:sp>
      <p:sp>
        <p:nvSpPr>
          <p:cNvPr id="10" name="TextBox 9">
            <a:extLst>
              <a:ext uri="{FF2B5EF4-FFF2-40B4-BE49-F238E27FC236}">
                <a16:creationId xmlns:a16="http://schemas.microsoft.com/office/drawing/2014/main" id="{AE510ECE-E910-5962-80B2-B288556C42AE}"/>
              </a:ext>
            </a:extLst>
          </p:cNvPr>
          <p:cNvSpPr txBox="1"/>
          <p:nvPr/>
        </p:nvSpPr>
        <p:spPr>
          <a:xfrm>
            <a:off x="1168605" y="1503690"/>
            <a:ext cx="4932158" cy="2893100"/>
          </a:xfrm>
          <a:prstGeom prst="rect">
            <a:avLst/>
          </a:prstGeom>
          <a:noFill/>
        </p:spPr>
        <p:txBody>
          <a:bodyPr wrap="square">
            <a:spAutoFit/>
          </a:bodyPr>
          <a:lstStyle/>
          <a:p>
            <a:r>
              <a:rPr lang="en-US"/>
              <a:t>Restorative practices is an emerging social science that focuses on how to strengthen relationships between individuals as well as social connections within communities. It is a </a:t>
            </a:r>
            <a:r>
              <a:rPr lang="en-US" b="1" i="1"/>
              <a:t>positive step forward in helping students learn to resolve disagreements, take ownership of their behavior, and engage in acts of empathy and forgiveness</a:t>
            </a:r>
            <a:r>
              <a:rPr lang="en-US"/>
              <a:t>. During this two-day training, participants will learn fundamental theory and practices for engaging with students, staff, and parents in their school setting. Topics include how to set high expectations while being supportive, how to provide direct feedback and ask questions that foster accountability, and the most effective methods to resolve common conflicts. </a:t>
            </a:r>
            <a:endParaRPr lang="en-US" i="1"/>
          </a:p>
        </p:txBody>
      </p:sp>
      <p:sp>
        <p:nvSpPr>
          <p:cNvPr id="9" name="TextBox 8">
            <a:extLst>
              <a:ext uri="{FF2B5EF4-FFF2-40B4-BE49-F238E27FC236}">
                <a16:creationId xmlns:a16="http://schemas.microsoft.com/office/drawing/2014/main" id="{3C3E0CA5-D574-26A2-7748-DCA1BFC4C17D}"/>
              </a:ext>
            </a:extLst>
          </p:cNvPr>
          <p:cNvSpPr txBox="1"/>
          <p:nvPr/>
        </p:nvSpPr>
        <p:spPr>
          <a:xfrm>
            <a:off x="850469" y="985714"/>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Restorative Practices</a:t>
            </a:r>
          </a:p>
        </p:txBody>
      </p:sp>
      <p:pic>
        <p:nvPicPr>
          <p:cNvPr id="1028" name="Picture 4" descr="Restorative Practices in ResLife: A Restorative Model for Residential  Education and Learning – Roompact">
            <a:extLst>
              <a:ext uri="{FF2B5EF4-FFF2-40B4-BE49-F238E27FC236}">
                <a16:creationId xmlns:a16="http://schemas.microsoft.com/office/drawing/2014/main" id="{D8724224-008F-C42C-991F-96BD2FEE7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488" y="1785055"/>
            <a:ext cx="3137212" cy="176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8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28</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i="1"/>
              <a:t>Alternative Means of Discipline </a:t>
            </a:r>
            <a:endParaRPr lang="en-US" sz="2800"/>
          </a:p>
        </p:txBody>
      </p:sp>
      <p:sp>
        <p:nvSpPr>
          <p:cNvPr id="10" name="TextBox 9">
            <a:extLst>
              <a:ext uri="{FF2B5EF4-FFF2-40B4-BE49-F238E27FC236}">
                <a16:creationId xmlns:a16="http://schemas.microsoft.com/office/drawing/2014/main" id="{AE510ECE-E910-5962-80B2-B288556C42AE}"/>
              </a:ext>
            </a:extLst>
          </p:cNvPr>
          <p:cNvSpPr txBox="1"/>
          <p:nvPr/>
        </p:nvSpPr>
        <p:spPr>
          <a:xfrm>
            <a:off x="1168605" y="1503690"/>
            <a:ext cx="4632804" cy="1600438"/>
          </a:xfrm>
          <a:prstGeom prst="rect">
            <a:avLst/>
          </a:prstGeom>
          <a:noFill/>
        </p:spPr>
        <p:txBody>
          <a:bodyPr wrap="square" lIns="91440" tIns="45720" rIns="91440" bIns="45720" anchor="t">
            <a:spAutoFit/>
          </a:bodyPr>
          <a:lstStyle/>
          <a:p>
            <a:r>
              <a:rPr lang="en-US" dirty="0"/>
              <a:t>Check &amp; Connect is an </a:t>
            </a:r>
            <a:r>
              <a:rPr lang="en-US" b="1" i="1" dirty="0"/>
              <a:t>evidence-based mentoring intervention for K-12 students who show warning signs of disengagement with school and who are at risk of dropping out</a:t>
            </a:r>
            <a:r>
              <a:rPr lang="en-US" dirty="0"/>
              <a:t>. This one hour and fifteen-minute overview provides education administrator and lead staff (decision-making stakeholders) with an overview of Check and Connect. </a:t>
            </a:r>
            <a:endParaRPr lang="en-US" i="1"/>
          </a:p>
        </p:txBody>
      </p:sp>
      <p:sp>
        <p:nvSpPr>
          <p:cNvPr id="9" name="TextBox 8">
            <a:extLst>
              <a:ext uri="{FF2B5EF4-FFF2-40B4-BE49-F238E27FC236}">
                <a16:creationId xmlns:a16="http://schemas.microsoft.com/office/drawing/2014/main" id="{3C3E0CA5-D574-26A2-7748-DCA1BFC4C17D}"/>
              </a:ext>
            </a:extLst>
          </p:cNvPr>
          <p:cNvSpPr txBox="1"/>
          <p:nvPr/>
        </p:nvSpPr>
        <p:spPr>
          <a:xfrm>
            <a:off x="850469" y="985714"/>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Check &amp; Connect</a:t>
            </a:r>
          </a:p>
        </p:txBody>
      </p:sp>
      <p:pic>
        <p:nvPicPr>
          <p:cNvPr id="2050" name="Picture 2" descr="Check &amp; Connect">
            <a:extLst>
              <a:ext uri="{FF2B5EF4-FFF2-40B4-BE49-F238E27FC236}">
                <a16:creationId xmlns:a16="http://schemas.microsoft.com/office/drawing/2014/main" id="{9C140CCF-B5EF-77A7-770E-2FE1720AF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667" y="1889024"/>
            <a:ext cx="2886075" cy="1581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03612A-A3A6-09DD-1170-459420BB3B4F}"/>
              </a:ext>
            </a:extLst>
          </p:cNvPr>
          <p:cNvSpPr txBox="1"/>
          <p:nvPr/>
        </p:nvSpPr>
        <p:spPr>
          <a:xfrm>
            <a:off x="1191864" y="3163885"/>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Preparation &amp; Implementation Training</a:t>
            </a:r>
          </a:p>
        </p:txBody>
      </p:sp>
      <p:sp>
        <p:nvSpPr>
          <p:cNvPr id="7" name="TextBox 6">
            <a:extLst>
              <a:ext uri="{FF2B5EF4-FFF2-40B4-BE49-F238E27FC236}">
                <a16:creationId xmlns:a16="http://schemas.microsoft.com/office/drawing/2014/main" id="{E57F9E25-18F2-64AE-D926-25C57C376DCC}"/>
              </a:ext>
            </a:extLst>
          </p:cNvPr>
          <p:cNvSpPr txBox="1"/>
          <p:nvPr/>
        </p:nvSpPr>
        <p:spPr>
          <a:xfrm>
            <a:off x="1191864" y="3470174"/>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Mentor Training</a:t>
            </a:r>
          </a:p>
        </p:txBody>
      </p:sp>
    </p:spTree>
    <p:extLst>
      <p:ext uri="{BB962C8B-B14F-4D97-AF65-F5344CB8AC3E}">
        <p14:creationId xmlns:p14="http://schemas.microsoft.com/office/powerpoint/2010/main" val="2420681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29</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i="1"/>
              <a:t>Ongoing Coaching</a:t>
            </a:r>
            <a:endParaRPr lang="en-US" sz="2800"/>
          </a:p>
        </p:txBody>
      </p:sp>
      <p:sp>
        <p:nvSpPr>
          <p:cNvPr id="10" name="TextBox 9">
            <a:extLst>
              <a:ext uri="{FF2B5EF4-FFF2-40B4-BE49-F238E27FC236}">
                <a16:creationId xmlns:a16="http://schemas.microsoft.com/office/drawing/2014/main" id="{AE510ECE-E910-5962-80B2-B288556C42AE}"/>
              </a:ext>
            </a:extLst>
          </p:cNvPr>
          <p:cNvSpPr txBox="1"/>
          <p:nvPr/>
        </p:nvSpPr>
        <p:spPr>
          <a:xfrm>
            <a:off x="1291697" y="2083982"/>
            <a:ext cx="3455896" cy="1323439"/>
          </a:xfrm>
          <a:prstGeom prst="rect">
            <a:avLst/>
          </a:prstGeom>
          <a:noFill/>
        </p:spPr>
        <p:txBody>
          <a:bodyPr wrap="square" lIns="91440" tIns="45720" rIns="91440" bIns="45720" anchor="t">
            <a:spAutoFit/>
          </a:bodyPr>
          <a:lstStyle/>
          <a:p>
            <a:pPr marL="342900" indent="-342900">
              <a:buFont typeface="+mj-lt"/>
              <a:buAutoNum type="arabicPeriod"/>
            </a:pPr>
            <a:r>
              <a:rPr lang="en-US" sz="1600" i="1"/>
              <a:t>School Climate</a:t>
            </a:r>
          </a:p>
          <a:p>
            <a:pPr marL="342900" indent="-342900">
              <a:buFont typeface="+mj-lt"/>
              <a:buAutoNum type="arabicPeriod"/>
            </a:pPr>
            <a:r>
              <a:rPr lang="en-US" sz="1600" i="1"/>
              <a:t>Wraparound</a:t>
            </a:r>
          </a:p>
          <a:p>
            <a:pPr marL="342900" indent="-342900">
              <a:buFont typeface="+mj-lt"/>
              <a:buAutoNum type="arabicPeriod"/>
            </a:pPr>
            <a:r>
              <a:rPr lang="en-US" sz="1600" i="1"/>
              <a:t>Community Schools</a:t>
            </a:r>
          </a:p>
          <a:p>
            <a:pPr marL="342900" indent="-342900">
              <a:buFont typeface="+mj-lt"/>
              <a:buAutoNum type="arabicPeriod"/>
            </a:pPr>
            <a:r>
              <a:rPr lang="en-US" sz="1600" i="1"/>
              <a:t>Mental Health</a:t>
            </a:r>
          </a:p>
          <a:p>
            <a:pPr marL="342900" indent="-342900">
              <a:buFont typeface="+mj-lt"/>
              <a:buAutoNum type="arabicPeriod"/>
            </a:pPr>
            <a:endParaRPr lang="en-US" sz="1600" i="1"/>
          </a:p>
        </p:txBody>
      </p:sp>
      <p:sp>
        <p:nvSpPr>
          <p:cNvPr id="9" name="TextBox 8">
            <a:extLst>
              <a:ext uri="{FF2B5EF4-FFF2-40B4-BE49-F238E27FC236}">
                <a16:creationId xmlns:a16="http://schemas.microsoft.com/office/drawing/2014/main" id="{3C3E0CA5-D574-26A2-7748-DCA1BFC4C17D}"/>
              </a:ext>
            </a:extLst>
          </p:cNvPr>
          <p:cNvSpPr txBox="1"/>
          <p:nvPr/>
        </p:nvSpPr>
        <p:spPr>
          <a:xfrm>
            <a:off x="973561" y="1566006"/>
            <a:ext cx="4586286" cy="338554"/>
          </a:xfrm>
          <a:prstGeom prst="rect">
            <a:avLst/>
          </a:prstGeom>
          <a:noFill/>
        </p:spPr>
        <p:txBody>
          <a:bodyPr wrap="square">
            <a:spAutoFit/>
          </a:bodyPr>
          <a:lstStyle/>
          <a:p>
            <a:pPr marL="285750" indent="-285750">
              <a:buFont typeface="Arial" panose="020B0604020202020204" pitchFamily="34" charset="0"/>
              <a:buChar char="•"/>
            </a:pPr>
            <a:r>
              <a:rPr lang="en-US" sz="1600" b="1"/>
              <a:t>Areas for Coaching</a:t>
            </a:r>
          </a:p>
        </p:txBody>
      </p:sp>
      <p:pic>
        <p:nvPicPr>
          <p:cNvPr id="12" name="Picture 2" descr="How a Coaching Process Achieves Results: A Guide for Managers">
            <a:extLst>
              <a:ext uri="{FF2B5EF4-FFF2-40B4-BE49-F238E27FC236}">
                <a16:creationId xmlns:a16="http://schemas.microsoft.com/office/drawing/2014/main" id="{8B6D6A67-16E0-5A63-11DC-17404F173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695" y="1288456"/>
            <a:ext cx="3935970" cy="221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2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3</a:t>
            </a:fld>
            <a:endParaRPr lang="en" sz="1400" b="1">
              <a:solidFill>
                <a:schemeClr val="bg1"/>
              </a:solidFill>
              <a:latin typeface="Aptos Black" panose="020B0004020202020204" pitchFamily="34" charset="0"/>
            </a:endParaRPr>
          </a:p>
        </p:txBody>
      </p:sp>
      <p:sp>
        <p:nvSpPr>
          <p:cNvPr id="5" name="Freeform 2">
            <a:extLst>
              <a:ext uri="{FF2B5EF4-FFF2-40B4-BE49-F238E27FC236}">
                <a16:creationId xmlns:a16="http://schemas.microsoft.com/office/drawing/2014/main" id="{BFF9C782-73D9-B83B-9C54-FA5BEEADCC04}"/>
              </a:ext>
            </a:extLst>
          </p:cNvPr>
          <p:cNvSpPr>
            <a:spLocks noChangeArrowheads="1"/>
          </p:cNvSpPr>
          <p:nvPr/>
        </p:nvSpPr>
        <p:spPr bwMode="auto">
          <a:xfrm>
            <a:off x="623" y="1853894"/>
            <a:ext cx="9142754" cy="966191"/>
          </a:xfrm>
          <a:custGeom>
            <a:avLst/>
            <a:gdLst>
              <a:gd name="T0" fmla="*/ 0 w 19570"/>
              <a:gd name="T1" fmla="*/ 2069 h 2070"/>
              <a:gd name="T2" fmla="*/ 19569 w 19570"/>
              <a:gd name="T3" fmla="*/ 2069 h 2070"/>
              <a:gd name="T4" fmla="*/ 19569 w 19570"/>
              <a:gd name="T5" fmla="*/ 0 h 2070"/>
              <a:gd name="T6" fmla="*/ 0 w 19570"/>
              <a:gd name="T7" fmla="*/ 0 h 2070"/>
              <a:gd name="T8" fmla="*/ 0 w 19570"/>
              <a:gd name="T9" fmla="*/ 2069 h 2070"/>
            </a:gdLst>
            <a:ahLst/>
            <a:cxnLst>
              <a:cxn ang="0">
                <a:pos x="T0" y="T1"/>
              </a:cxn>
              <a:cxn ang="0">
                <a:pos x="T2" y="T3"/>
              </a:cxn>
              <a:cxn ang="0">
                <a:pos x="T4" y="T5"/>
              </a:cxn>
              <a:cxn ang="0">
                <a:pos x="T6" y="T7"/>
              </a:cxn>
              <a:cxn ang="0">
                <a:pos x="T8" y="T9"/>
              </a:cxn>
            </a:cxnLst>
            <a:rect l="0" t="0" r="r" b="b"/>
            <a:pathLst>
              <a:path w="19570" h="2070">
                <a:moveTo>
                  <a:pt x="0" y="2069"/>
                </a:moveTo>
                <a:lnTo>
                  <a:pt x="19569" y="2069"/>
                </a:lnTo>
                <a:lnTo>
                  <a:pt x="19569" y="0"/>
                </a:lnTo>
                <a:lnTo>
                  <a:pt x="0" y="0"/>
                </a:lnTo>
                <a:lnTo>
                  <a:pt x="0" y="2069"/>
                </a:lnTo>
              </a:path>
            </a:pathLst>
          </a:custGeom>
          <a:solidFill>
            <a:schemeClr val="tx2">
              <a:lumMod val="75000"/>
            </a:scheme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6" name="Freeform 3">
            <a:extLst>
              <a:ext uri="{FF2B5EF4-FFF2-40B4-BE49-F238E27FC236}">
                <a16:creationId xmlns:a16="http://schemas.microsoft.com/office/drawing/2014/main" id="{494FBF2B-465B-BF5C-5657-A77974DA59F4}"/>
              </a:ext>
            </a:extLst>
          </p:cNvPr>
          <p:cNvSpPr>
            <a:spLocks noChangeArrowheads="1"/>
          </p:cNvSpPr>
          <p:nvPr/>
        </p:nvSpPr>
        <p:spPr bwMode="auto">
          <a:xfrm>
            <a:off x="622" y="2317419"/>
            <a:ext cx="8951165" cy="39141"/>
          </a:xfrm>
          <a:custGeom>
            <a:avLst/>
            <a:gdLst>
              <a:gd name="T0" fmla="*/ 19161 w 19162"/>
              <a:gd name="T1" fmla="*/ 82 h 83"/>
              <a:gd name="T2" fmla="*/ 18754 w 19162"/>
              <a:gd name="T3" fmla="*/ 0 h 83"/>
              <a:gd name="T4" fmla="*/ 17938 w 19162"/>
              <a:gd name="T5" fmla="*/ 82 h 83"/>
              <a:gd name="T6" fmla="*/ 18346 w 19162"/>
              <a:gd name="T7" fmla="*/ 0 h 83"/>
              <a:gd name="T8" fmla="*/ 17938 w 19162"/>
              <a:gd name="T9" fmla="*/ 82 h 83"/>
              <a:gd name="T10" fmla="*/ 17531 w 19162"/>
              <a:gd name="T11" fmla="*/ 82 h 83"/>
              <a:gd name="T12" fmla="*/ 17123 w 19162"/>
              <a:gd name="T13" fmla="*/ 0 h 83"/>
              <a:gd name="T14" fmla="*/ 16308 w 19162"/>
              <a:gd name="T15" fmla="*/ 82 h 83"/>
              <a:gd name="T16" fmla="*/ 16715 w 19162"/>
              <a:gd name="T17" fmla="*/ 0 h 83"/>
              <a:gd name="T18" fmla="*/ 16308 w 19162"/>
              <a:gd name="T19" fmla="*/ 82 h 83"/>
              <a:gd name="T20" fmla="*/ 15900 w 19162"/>
              <a:gd name="T21" fmla="*/ 82 h 83"/>
              <a:gd name="T22" fmla="*/ 15492 w 19162"/>
              <a:gd name="T23" fmla="*/ 0 h 83"/>
              <a:gd name="T24" fmla="*/ 14677 w 19162"/>
              <a:gd name="T25" fmla="*/ 82 h 83"/>
              <a:gd name="T26" fmla="*/ 15084 w 19162"/>
              <a:gd name="T27" fmla="*/ 0 h 83"/>
              <a:gd name="T28" fmla="*/ 14677 w 19162"/>
              <a:gd name="T29" fmla="*/ 82 h 83"/>
              <a:gd name="T30" fmla="*/ 14269 w 19162"/>
              <a:gd name="T31" fmla="*/ 82 h 83"/>
              <a:gd name="T32" fmla="*/ 13861 w 19162"/>
              <a:gd name="T33" fmla="*/ 0 h 83"/>
              <a:gd name="T34" fmla="*/ 13046 w 19162"/>
              <a:gd name="T35" fmla="*/ 82 h 83"/>
              <a:gd name="T36" fmla="*/ 13453 w 19162"/>
              <a:gd name="T37" fmla="*/ 0 h 83"/>
              <a:gd name="T38" fmla="*/ 13046 w 19162"/>
              <a:gd name="T39" fmla="*/ 82 h 83"/>
              <a:gd name="T40" fmla="*/ 12638 w 19162"/>
              <a:gd name="T41" fmla="*/ 82 h 83"/>
              <a:gd name="T42" fmla="*/ 12230 w 19162"/>
              <a:gd name="T43" fmla="*/ 0 h 83"/>
              <a:gd name="T44" fmla="*/ 11415 w 19162"/>
              <a:gd name="T45" fmla="*/ 82 h 83"/>
              <a:gd name="T46" fmla="*/ 11822 w 19162"/>
              <a:gd name="T47" fmla="*/ 0 h 83"/>
              <a:gd name="T48" fmla="*/ 11415 w 19162"/>
              <a:gd name="T49" fmla="*/ 82 h 83"/>
              <a:gd name="T50" fmla="*/ 11007 w 19162"/>
              <a:gd name="T51" fmla="*/ 82 h 83"/>
              <a:gd name="T52" fmla="*/ 10599 w 19162"/>
              <a:gd name="T53" fmla="*/ 0 h 83"/>
              <a:gd name="T54" fmla="*/ 9785 w 19162"/>
              <a:gd name="T55" fmla="*/ 82 h 83"/>
              <a:gd name="T56" fmla="*/ 10192 w 19162"/>
              <a:gd name="T57" fmla="*/ 0 h 83"/>
              <a:gd name="T58" fmla="*/ 9785 w 19162"/>
              <a:gd name="T59" fmla="*/ 82 h 83"/>
              <a:gd name="T60" fmla="*/ 9377 w 19162"/>
              <a:gd name="T61" fmla="*/ 82 h 83"/>
              <a:gd name="T62" fmla="*/ 8970 w 19162"/>
              <a:gd name="T63" fmla="*/ 0 h 83"/>
              <a:gd name="T64" fmla="*/ 8154 w 19162"/>
              <a:gd name="T65" fmla="*/ 82 h 83"/>
              <a:gd name="T66" fmla="*/ 8562 w 19162"/>
              <a:gd name="T67" fmla="*/ 0 h 83"/>
              <a:gd name="T68" fmla="*/ 8154 w 19162"/>
              <a:gd name="T69" fmla="*/ 82 h 83"/>
              <a:gd name="T70" fmla="*/ 7747 w 19162"/>
              <a:gd name="T71" fmla="*/ 82 h 83"/>
              <a:gd name="T72" fmla="*/ 7339 w 19162"/>
              <a:gd name="T73" fmla="*/ 0 h 83"/>
              <a:gd name="T74" fmla="*/ 6524 w 19162"/>
              <a:gd name="T75" fmla="*/ 82 h 83"/>
              <a:gd name="T76" fmla="*/ 6931 w 19162"/>
              <a:gd name="T77" fmla="*/ 0 h 83"/>
              <a:gd name="T78" fmla="*/ 6524 w 19162"/>
              <a:gd name="T79" fmla="*/ 82 h 83"/>
              <a:gd name="T80" fmla="*/ 6116 w 19162"/>
              <a:gd name="T81" fmla="*/ 82 h 83"/>
              <a:gd name="T82" fmla="*/ 5708 w 19162"/>
              <a:gd name="T83" fmla="*/ 0 h 83"/>
              <a:gd name="T84" fmla="*/ 4893 w 19162"/>
              <a:gd name="T85" fmla="*/ 82 h 83"/>
              <a:gd name="T86" fmla="*/ 5301 w 19162"/>
              <a:gd name="T87" fmla="*/ 0 h 83"/>
              <a:gd name="T88" fmla="*/ 4893 w 19162"/>
              <a:gd name="T89" fmla="*/ 82 h 83"/>
              <a:gd name="T90" fmla="*/ 4485 w 19162"/>
              <a:gd name="T91" fmla="*/ 82 h 83"/>
              <a:gd name="T92" fmla="*/ 4077 w 19162"/>
              <a:gd name="T93" fmla="*/ 0 h 83"/>
              <a:gd name="T94" fmla="*/ 3262 w 19162"/>
              <a:gd name="T95" fmla="*/ 82 h 83"/>
              <a:gd name="T96" fmla="*/ 3670 w 19162"/>
              <a:gd name="T97" fmla="*/ 0 h 83"/>
              <a:gd name="T98" fmla="*/ 3262 w 19162"/>
              <a:gd name="T99" fmla="*/ 82 h 83"/>
              <a:gd name="T100" fmla="*/ 2854 w 19162"/>
              <a:gd name="T101" fmla="*/ 82 h 83"/>
              <a:gd name="T102" fmla="*/ 2446 w 19162"/>
              <a:gd name="T103" fmla="*/ 0 h 83"/>
              <a:gd name="T104" fmla="*/ 1631 w 19162"/>
              <a:gd name="T105" fmla="*/ 82 h 83"/>
              <a:gd name="T106" fmla="*/ 2038 w 19162"/>
              <a:gd name="T107" fmla="*/ 0 h 83"/>
              <a:gd name="T108" fmla="*/ 1631 w 19162"/>
              <a:gd name="T109" fmla="*/ 82 h 83"/>
              <a:gd name="T110" fmla="*/ 1223 w 19162"/>
              <a:gd name="T111" fmla="*/ 82 h 83"/>
              <a:gd name="T112" fmla="*/ 815 w 19162"/>
              <a:gd name="T113" fmla="*/ 0 h 83"/>
              <a:gd name="T114" fmla="*/ 0 w 19162"/>
              <a:gd name="T115" fmla="*/ 82 h 83"/>
              <a:gd name="T116" fmla="*/ 408 w 19162"/>
              <a:gd name="T117" fmla="*/ 0 h 83"/>
              <a:gd name="T118" fmla="*/ 0 w 19162"/>
              <a:gd name="T1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162" h="83">
                <a:moveTo>
                  <a:pt x="18754" y="82"/>
                </a:moveTo>
                <a:lnTo>
                  <a:pt x="19161" y="82"/>
                </a:lnTo>
                <a:lnTo>
                  <a:pt x="19161" y="0"/>
                </a:lnTo>
                <a:lnTo>
                  <a:pt x="18754" y="0"/>
                </a:lnTo>
                <a:lnTo>
                  <a:pt x="18754" y="82"/>
                </a:lnTo>
                <a:close/>
                <a:moveTo>
                  <a:pt x="17938" y="82"/>
                </a:moveTo>
                <a:lnTo>
                  <a:pt x="18346" y="82"/>
                </a:lnTo>
                <a:lnTo>
                  <a:pt x="18346" y="0"/>
                </a:lnTo>
                <a:lnTo>
                  <a:pt x="17938" y="0"/>
                </a:lnTo>
                <a:lnTo>
                  <a:pt x="17938" y="82"/>
                </a:lnTo>
                <a:close/>
                <a:moveTo>
                  <a:pt x="17123" y="82"/>
                </a:moveTo>
                <a:lnTo>
                  <a:pt x="17531" y="82"/>
                </a:lnTo>
                <a:lnTo>
                  <a:pt x="17531" y="0"/>
                </a:lnTo>
                <a:lnTo>
                  <a:pt x="17123" y="0"/>
                </a:lnTo>
                <a:lnTo>
                  <a:pt x="17123" y="82"/>
                </a:lnTo>
                <a:close/>
                <a:moveTo>
                  <a:pt x="16308" y="82"/>
                </a:moveTo>
                <a:lnTo>
                  <a:pt x="16715" y="82"/>
                </a:lnTo>
                <a:lnTo>
                  <a:pt x="16715" y="0"/>
                </a:lnTo>
                <a:lnTo>
                  <a:pt x="16308" y="0"/>
                </a:lnTo>
                <a:lnTo>
                  <a:pt x="16308" y="82"/>
                </a:lnTo>
                <a:close/>
                <a:moveTo>
                  <a:pt x="15492" y="82"/>
                </a:moveTo>
                <a:lnTo>
                  <a:pt x="15900" y="82"/>
                </a:lnTo>
                <a:lnTo>
                  <a:pt x="15900" y="0"/>
                </a:lnTo>
                <a:lnTo>
                  <a:pt x="15492" y="0"/>
                </a:lnTo>
                <a:lnTo>
                  <a:pt x="15492" y="82"/>
                </a:lnTo>
                <a:close/>
                <a:moveTo>
                  <a:pt x="14677" y="82"/>
                </a:moveTo>
                <a:lnTo>
                  <a:pt x="15084" y="82"/>
                </a:lnTo>
                <a:lnTo>
                  <a:pt x="15084" y="0"/>
                </a:lnTo>
                <a:lnTo>
                  <a:pt x="14677" y="0"/>
                </a:lnTo>
                <a:lnTo>
                  <a:pt x="14677" y="82"/>
                </a:lnTo>
                <a:close/>
                <a:moveTo>
                  <a:pt x="13861" y="82"/>
                </a:moveTo>
                <a:lnTo>
                  <a:pt x="14269" y="82"/>
                </a:lnTo>
                <a:lnTo>
                  <a:pt x="14269" y="0"/>
                </a:lnTo>
                <a:lnTo>
                  <a:pt x="13861" y="0"/>
                </a:lnTo>
                <a:lnTo>
                  <a:pt x="13861" y="82"/>
                </a:lnTo>
                <a:close/>
                <a:moveTo>
                  <a:pt x="13046" y="82"/>
                </a:moveTo>
                <a:lnTo>
                  <a:pt x="13453" y="82"/>
                </a:lnTo>
                <a:lnTo>
                  <a:pt x="13453" y="0"/>
                </a:lnTo>
                <a:lnTo>
                  <a:pt x="13046" y="0"/>
                </a:lnTo>
                <a:lnTo>
                  <a:pt x="13046" y="82"/>
                </a:lnTo>
                <a:close/>
                <a:moveTo>
                  <a:pt x="12230" y="82"/>
                </a:moveTo>
                <a:lnTo>
                  <a:pt x="12638" y="82"/>
                </a:lnTo>
                <a:lnTo>
                  <a:pt x="12638" y="0"/>
                </a:lnTo>
                <a:lnTo>
                  <a:pt x="12230" y="0"/>
                </a:lnTo>
                <a:lnTo>
                  <a:pt x="12230" y="82"/>
                </a:lnTo>
                <a:close/>
                <a:moveTo>
                  <a:pt x="11415" y="82"/>
                </a:moveTo>
                <a:lnTo>
                  <a:pt x="11822" y="82"/>
                </a:lnTo>
                <a:lnTo>
                  <a:pt x="11822" y="0"/>
                </a:lnTo>
                <a:lnTo>
                  <a:pt x="11415" y="0"/>
                </a:lnTo>
                <a:lnTo>
                  <a:pt x="11415" y="82"/>
                </a:lnTo>
                <a:close/>
                <a:moveTo>
                  <a:pt x="10599" y="82"/>
                </a:moveTo>
                <a:lnTo>
                  <a:pt x="11007" y="82"/>
                </a:lnTo>
                <a:lnTo>
                  <a:pt x="11007" y="0"/>
                </a:lnTo>
                <a:lnTo>
                  <a:pt x="10599" y="0"/>
                </a:lnTo>
                <a:lnTo>
                  <a:pt x="10599" y="82"/>
                </a:lnTo>
                <a:close/>
                <a:moveTo>
                  <a:pt x="9785" y="82"/>
                </a:moveTo>
                <a:lnTo>
                  <a:pt x="10192" y="82"/>
                </a:lnTo>
                <a:lnTo>
                  <a:pt x="10192" y="0"/>
                </a:lnTo>
                <a:lnTo>
                  <a:pt x="9785" y="0"/>
                </a:lnTo>
                <a:lnTo>
                  <a:pt x="9785" y="82"/>
                </a:lnTo>
                <a:close/>
                <a:moveTo>
                  <a:pt x="8970" y="82"/>
                </a:moveTo>
                <a:lnTo>
                  <a:pt x="9377" y="82"/>
                </a:lnTo>
                <a:lnTo>
                  <a:pt x="9377" y="0"/>
                </a:lnTo>
                <a:lnTo>
                  <a:pt x="8970" y="0"/>
                </a:lnTo>
                <a:lnTo>
                  <a:pt x="8970" y="82"/>
                </a:lnTo>
                <a:close/>
                <a:moveTo>
                  <a:pt x="8154" y="82"/>
                </a:moveTo>
                <a:lnTo>
                  <a:pt x="8562" y="82"/>
                </a:lnTo>
                <a:lnTo>
                  <a:pt x="8562" y="0"/>
                </a:lnTo>
                <a:lnTo>
                  <a:pt x="8154" y="0"/>
                </a:lnTo>
                <a:lnTo>
                  <a:pt x="8154" y="82"/>
                </a:lnTo>
                <a:close/>
                <a:moveTo>
                  <a:pt x="7339" y="82"/>
                </a:moveTo>
                <a:lnTo>
                  <a:pt x="7747" y="82"/>
                </a:lnTo>
                <a:lnTo>
                  <a:pt x="7747" y="0"/>
                </a:lnTo>
                <a:lnTo>
                  <a:pt x="7339" y="0"/>
                </a:lnTo>
                <a:lnTo>
                  <a:pt x="7339" y="82"/>
                </a:lnTo>
                <a:close/>
                <a:moveTo>
                  <a:pt x="6524" y="82"/>
                </a:moveTo>
                <a:lnTo>
                  <a:pt x="6931" y="82"/>
                </a:lnTo>
                <a:lnTo>
                  <a:pt x="6931" y="0"/>
                </a:lnTo>
                <a:lnTo>
                  <a:pt x="6524" y="0"/>
                </a:lnTo>
                <a:lnTo>
                  <a:pt x="6524" y="82"/>
                </a:lnTo>
                <a:close/>
                <a:moveTo>
                  <a:pt x="5708" y="82"/>
                </a:moveTo>
                <a:lnTo>
                  <a:pt x="6116" y="82"/>
                </a:lnTo>
                <a:lnTo>
                  <a:pt x="6116" y="0"/>
                </a:lnTo>
                <a:lnTo>
                  <a:pt x="5708" y="0"/>
                </a:lnTo>
                <a:lnTo>
                  <a:pt x="5708" y="82"/>
                </a:lnTo>
                <a:close/>
                <a:moveTo>
                  <a:pt x="4893" y="82"/>
                </a:moveTo>
                <a:lnTo>
                  <a:pt x="5301" y="82"/>
                </a:lnTo>
                <a:lnTo>
                  <a:pt x="5301" y="0"/>
                </a:lnTo>
                <a:lnTo>
                  <a:pt x="4893" y="0"/>
                </a:lnTo>
                <a:lnTo>
                  <a:pt x="4893" y="82"/>
                </a:lnTo>
                <a:close/>
                <a:moveTo>
                  <a:pt x="4077" y="82"/>
                </a:moveTo>
                <a:lnTo>
                  <a:pt x="4485" y="82"/>
                </a:lnTo>
                <a:lnTo>
                  <a:pt x="4485" y="0"/>
                </a:lnTo>
                <a:lnTo>
                  <a:pt x="4077" y="0"/>
                </a:lnTo>
                <a:lnTo>
                  <a:pt x="4077" y="82"/>
                </a:lnTo>
                <a:close/>
                <a:moveTo>
                  <a:pt x="3262" y="82"/>
                </a:moveTo>
                <a:lnTo>
                  <a:pt x="3670" y="82"/>
                </a:lnTo>
                <a:lnTo>
                  <a:pt x="3670" y="0"/>
                </a:lnTo>
                <a:lnTo>
                  <a:pt x="3262" y="0"/>
                </a:lnTo>
                <a:lnTo>
                  <a:pt x="3262" y="82"/>
                </a:lnTo>
                <a:close/>
                <a:moveTo>
                  <a:pt x="2446" y="82"/>
                </a:moveTo>
                <a:lnTo>
                  <a:pt x="2854" y="82"/>
                </a:lnTo>
                <a:lnTo>
                  <a:pt x="2854" y="0"/>
                </a:lnTo>
                <a:lnTo>
                  <a:pt x="2446" y="0"/>
                </a:lnTo>
                <a:lnTo>
                  <a:pt x="2446" y="82"/>
                </a:lnTo>
                <a:close/>
                <a:moveTo>
                  <a:pt x="1631" y="82"/>
                </a:moveTo>
                <a:lnTo>
                  <a:pt x="2038" y="82"/>
                </a:lnTo>
                <a:lnTo>
                  <a:pt x="2038" y="0"/>
                </a:lnTo>
                <a:lnTo>
                  <a:pt x="1631" y="0"/>
                </a:lnTo>
                <a:lnTo>
                  <a:pt x="1631" y="82"/>
                </a:lnTo>
                <a:close/>
                <a:moveTo>
                  <a:pt x="815" y="82"/>
                </a:moveTo>
                <a:lnTo>
                  <a:pt x="1223" y="82"/>
                </a:lnTo>
                <a:lnTo>
                  <a:pt x="1223" y="0"/>
                </a:lnTo>
                <a:lnTo>
                  <a:pt x="815" y="0"/>
                </a:lnTo>
                <a:lnTo>
                  <a:pt x="815" y="82"/>
                </a:lnTo>
                <a:close/>
                <a:moveTo>
                  <a:pt x="0" y="82"/>
                </a:moveTo>
                <a:lnTo>
                  <a:pt x="408" y="82"/>
                </a:lnTo>
                <a:lnTo>
                  <a:pt x="408" y="0"/>
                </a:lnTo>
                <a:lnTo>
                  <a:pt x="0" y="0"/>
                </a:lnTo>
                <a:lnTo>
                  <a:pt x="0" y="82"/>
                </a:lnTo>
                <a:close/>
              </a:path>
            </a:pathLst>
          </a:custGeom>
          <a:solidFill>
            <a:schemeClr val="bg1"/>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7" name="Freeform 4">
            <a:extLst>
              <a:ext uri="{FF2B5EF4-FFF2-40B4-BE49-F238E27FC236}">
                <a16:creationId xmlns:a16="http://schemas.microsoft.com/office/drawing/2014/main" id="{4DBFDB11-4161-E786-E4BF-44D2ADDC2498}"/>
              </a:ext>
            </a:extLst>
          </p:cNvPr>
          <p:cNvSpPr>
            <a:spLocks noChangeArrowheads="1"/>
          </p:cNvSpPr>
          <p:nvPr/>
        </p:nvSpPr>
        <p:spPr bwMode="auto">
          <a:xfrm>
            <a:off x="799945" y="1433633"/>
            <a:ext cx="1553321" cy="1810835"/>
          </a:xfrm>
          <a:custGeom>
            <a:avLst/>
            <a:gdLst>
              <a:gd name="T0" fmla="*/ 2641 w 3324"/>
              <a:gd name="T1" fmla="*/ 0 h 3874"/>
              <a:gd name="T2" fmla="*/ 2641 w 3324"/>
              <a:gd name="T3" fmla="*/ 0 h 3874"/>
              <a:gd name="T4" fmla="*/ 283 w 3324"/>
              <a:gd name="T5" fmla="*/ 0 h 3874"/>
              <a:gd name="T6" fmla="*/ 283 w 3324"/>
              <a:gd name="T7" fmla="*/ 0 h 3874"/>
              <a:gd name="T8" fmla="*/ 0 w 3324"/>
              <a:gd name="T9" fmla="*/ 283 h 3874"/>
              <a:gd name="T10" fmla="*/ 0 w 3324"/>
              <a:gd name="T11" fmla="*/ 2954 h 3874"/>
              <a:gd name="T12" fmla="*/ 0 w 3324"/>
              <a:gd name="T13" fmla="*/ 2954 h 3874"/>
              <a:gd name="T14" fmla="*/ 159 w 3324"/>
              <a:gd name="T15" fmla="*/ 3208 h 3874"/>
              <a:gd name="T16" fmla="*/ 1441 w 3324"/>
              <a:gd name="T17" fmla="*/ 3835 h 3874"/>
              <a:gd name="T18" fmla="*/ 1441 w 3324"/>
              <a:gd name="T19" fmla="*/ 3835 h 3874"/>
              <a:gd name="T20" fmla="*/ 1690 w 3324"/>
              <a:gd name="T21" fmla="*/ 3835 h 3874"/>
              <a:gd name="T22" fmla="*/ 2973 w 3324"/>
              <a:gd name="T23" fmla="*/ 3208 h 3874"/>
              <a:gd name="T24" fmla="*/ 2973 w 3324"/>
              <a:gd name="T25" fmla="*/ 3208 h 3874"/>
              <a:gd name="T26" fmla="*/ 3131 w 3324"/>
              <a:gd name="T27" fmla="*/ 2954 h 3874"/>
              <a:gd name="T28" fmla="*/ 3131 w 3324"/>
              <a:gd name="T29" fmla="*/ 573 h 3874"/>
              <a:gd name="T30" fmla="*/ 3131 w 3324"/>
              <a:gd name="T31" fmla="*/ 283 h 3874"/>
              <a:gd name="T32" fmla="*/ 3131 w 3324"/>
              <a:gd name="T33" fmla="*/ 191 h 3874"/>
              <a:gd name="T34" fmla="*/ 3131 w 3324"/>
              <a:gd name="T35" fmla="*/ 191 h 3874"/>
              <a:gd name="T36" fmla="*/ 3323 w 3324"/>
              <a:gd name="T37" fmla="*/ 0 h 3874"/>
              <a:gd name="T38" fmla="*/ 2641 w 3324"/>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0"/>
                </a:moveTo>
                <a:lnTo>
                  <a:pt x="2641" y="0"/>
                </a:lnTo>
                <a:lnTo>
                  <a:pt x="283" y="0"/>
                </a:lnTo>
                <a:lnTo>
                  <a:pt x="283" y="0"/>
                </a:lnTo>
                <a:cubicBezTo>
                  <a:pt x="126" y="0"/>
                  <a:pt x="0" y="127"/>
                  <a:pt x="0" y="283"/>
                </a:cubicBezTo>
                <a:lnTo>
                  <a:pt x="0" y="2954"/>
                </a:lnTo>
                <a:lnTo>
                  <a:pt x="0" y="2954"/>
                </a:lnTo>
                <a:cubicBezTo>
                  <a:pt x="0" y="3062"/>
                  <a:pt x="62" y="3161"/>
                  <a:pt x="159" y="3208"/>
                </a:cubicBezTo>
                <a:lnTo>
                  <a:pt x="1441" y="3835"/>
                </a:lnTo>
                <a:lnTo>
                  <a:pt x="1441" y="3835"/>
                </a:lnTo>
                <a:cubicBezTo>
                  <a:pt x="1520" y="3873"/>
                  <a:pt x="1611" y="3873"/>
                  <a:pt x="1690" y="3835"/>
                </a:cubicBezTo>
                <a:lnTo>
                  <a:pt x="2973" y="3208"/>
                </a:lnTo>
                <a:lnTo>
                  <a:pt x="2973" y="3208"/>
                </a:lnTo>
                <a:cubicBezTo>
                  <a:pt x="3070" y="3161"/>
                  <a:pt x="3131" y="3062"/>
                  <a:pt x="3131" y="2954"/>
                </a:cubicBezTo>
                <a:lnTo>
                  <a:pt x="3131" y="573"/>
                </a:lnTo>
                <a:lnTo>
                  <a:pt x="3131" y="283"/>
                </a:lnTo>
                <a:lnTo>
                  <a:pt x="3131" y="191"/>
                </a:lnTo>
                <a:lnTo>
                  <a:pt x="3131" y="191"/>
                </a:lnTo>
                <a:cubicBezTo>
                  <a:pt x="3131" y="86"/>
                  <a:pt x="3217" y="0"/>
                  <a:pt x="3323" y="0"/>
                </a:cubicBezTo>
                <a:lnTo>
                  <a:pt x="2641" y="0"/>
                </a:lnTo>
              </a:path>
            </a:pathLst>
          </a:custGeom>
          <a:solidFill>
            <a:srgbClr val="002060"/>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9" name="Freeform 5">
            <a:extLst>
              <a:ext uri="{FF2B5EF4-FFF2-40B4-BE49-F238E27FC236}">
                <a16:creationId xmlns:a16="http://schemas.microsoft.com/office/drawing/2014/main" id="{52813CEC-892F-2184-84D7-AE409F6F0975}"/>
              </a:ext>
            </a:extLst>
          </p:cNvPr>
          <p:cNvSpPr>
            <a:spLocks noChangeArrowheads="1"/>
          </p:cNvSpPr>
          <p:nvPr/>
        </p:nvSpPr>
        <p:spPr bwMode="auto">
          <a:xfrm>
            <a:off x="2262621" y="1433632"/>
            <a:ext cx="179230" cy="420262"/>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chemeClr val="accent1"/>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0" name="Freeform 144">
            <a:extLst>
              <a:ext uri="{FF2B5EF4-FFF2-40B4-BE49-F238E27FC236}">
                <a16:creationId xmlns:a16="http://schemas.microsoft.com/office/drawing/2014/main" id="{21B31FE6-0B51-70B3-7624-7DFF80FD7DDA}"/>
              </a:ext>
            </a:extLst>
          </p:cNvPr>
          <p:cNvSpPr>
            <a:spLocks noChangeArrowheads="1"/>
          </p:cNvSpPr>
          <p:nvPr/>
        </p:nvSpPr>
        <p:spPr bwMode="auto">
          <a:xfrm>
            <a:off x="2767347" y="1429513"/>
            <a:ext cx="1553321" cy="1810835"/>
          </a:xfrm>
          <a:custGeom>
            <a:avLst/>
            <a:gdLst>
              <a:gd name="T0" fmla="*/ 2641 w 3324"/>
              <a:gd name="T1" fmla="*/ 3873 h 3874"/>
              <a:gd name="T2" fmla="*/ 2641 w 3324"/>
              <a:gd name="T3" fmla="*/ 3873 h 3874"/>
              <a:gd name="T4" fmla="*/ 284 w 3324"/>
              <a:gd name="T5" fmla="*/ 3873 h 3874"/>
              <a:gd name="T6" fmla="*/ 284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1 w 3324"/>
              <a:gd name="T21" fmla="*/ 39 h 3874"/>
              <a:gd name="T22" fmla="*/ 2973 w 3324"/>
              <a:gd name="T23" fmla="*/ 665 h 3874"/>
              <a:gd name="T24" fmla="*/ 2973 w 3324"/>
              <a:gd name="T25" fmla="*/ 665 h 3874"/>
              <a:gd name="T26" fmla="*/ 3133 w 3324"/>
              <a:gd name="T27" fmla="*/ 919 h 3874"/>
              <a:gd name="T28" fmla="*/ 3133 w 3324"/>
              <a:gd name="T29" fmla="*/ 3300 h 3874"/>
              <a:gd name="T30" fmla="*/ 3133 w 3324"/>
              <a:gd name="T31" fmla="*/ 3590 h 3874"/>
              <a:gd name="T32" fmla="*/ 3133 w 3324"/>
              <a:gd name="T33" fmla="*/ 3682 h 3874"/>
              <a:gd name="T34" fmla="*/ 3133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4" y="3873"/>
                </a:lnTo>
                <a:lnTo>
                  <a:pt x="284" y="3873"/>
                </a:lnTo>
                <a:cubicBezTo>
                  <a:pt x="127" y="3873"/>
                  <a:pt x="0" y="3747"/>
                  <a:pt x="0" y="3590"/>
                </a:cubicBezTo>
                <a:lnTo>
                  <a:pt x="0" y="919"/>
                </a:lnTo>
                <a:lnTo>
                  <a:pt x="0" y="919"/>
                </a:lnTo>
                <a:cubicBezTo>
                  <a:pt x="0" y="811"/>
                  <a:pt x="62" y="712"/>
                  <a:pt x="159" y="665"/>
                </a:cubicBezTo>
                <a:lnTo>
                  <a:pt x="1441" y="39"/>
                </a:lnTo>
                <a:lnTo>
                  <a:pt x="1441" y="39"/>
                </a:lnTo>
                <a:cubicBezTo>
                  <a:pt x="1520" y="0"/>
                  <a:pt x="1612" y="0"/>
                  <a:pt x="1691" y="39"/>
                </a:cubicBezTo>
                <a:lnTo>
                  <a:pt x="2973" y="665"/>
                </a:lnTo>
                <a:lnTo>
                  <a:pt x="2973" y="665"/>
                </a:lnTo>
                <a:cubicBezTo>
                  <a:pt x="3071" y="712"/>
                  <a:pt x="3133" y="811"/>
                  <a:pt x="3133" y="919"/>
                </a:cubicBezTo>
                <a:lnTo>
                  <a:pt x="3133" y="3300"/>
                </a:lnTo>
                <a:lnTo>
                  <a:pt x="3133" y="3590"/>
                </a:lnTo>
                <a:lnTo>
                  <a:pt x="3133" y="3682"/>
                </a:lnTo>
                <a:lnTo>
                  <a:pt x="3133" y="3682"/>
                </a:lnTo>
                <a:cubicBezTo>
                  <a:pt x="3133" y="3788"/>
                  <a:pt x="3218" y="3873"/>
                  <a:pt x="3323" y="3873"/>
                </a:cubicBezTo>
                <a:lnTo>
                  <a:pt x="2641" y="3873"/>
                </a:lnTo>
              </a:path>
            </a:pathLst>
          </a:custGeom>
          <a:solidFill>
            <a:schemeClr val="accent2"/>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2" name="Freeform 145">
            <a:extLst>
              <a:ext uri="{FF2B5EF4-FFF2-40B4-BE49-F238E27FC236}">
                <a16:creationId xmlns:a16="http://schemas.microsoft.com/office/drawing/2014/main" id="{1D18B1DD-5F70-D496-8833-2E3285CD2799}"/>
              </a:ext>
            </a:extLst>
          </p:cNvPr>
          <p:cNvSpPr>
            <a:spLocks noChangeArrowheads="1"/>
          </p:cNvSpPr>
          <p:nvPr/>
        </p:nvSpPr>
        <p:spPr bwMode="auto">
          <a:xfrm>
            <a:off x="4230022" y="2820084"/>
            <a:ext cx="179229" cy="42026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chemeClr val="accent2"/>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3" name="Freeform 217">
            <a:extLst>
              <a:ext uri="{FF2B5EF4-FFF2-40B4-BE49-F238E27FC236}">
                <a16:creationId xmlns:a16="http://schemas.microsoft.com/office/drawing/2014/main" id="{7613B7F2-0C7D-35C2-396D-D14EC720FAD5}"/>
              </a:ext>
            </a:extLst>
          </p:cNvPr>
          <p:cNvSpPr>
            <a:spLocks noChangeArrowheads="1"/>
          </p:cNvSpPr>
          <p:nvPr/>
        </p:nvSpPr>
        <p:spPr bwMode="auto">
          <a:xfrm>
            <a:off x="4732689" y="1433633"/>
            <a:ext cx="1553321" cy="1810835"/>
          </a:xfrm>
          <a:custGeom>
            <a:avLst/>
            <a:gdLst>
              <a:gd name="T0" fmla="*/ 2642 w 3325"/>
              <a:gd name="T1" fmla="*/ 0 h 3874"/>
              <a:gd name="T2" fmla="*/ 2642 w 3325"/>
              <a:gd name="T3" fmla="*/ 0 h 3874"/>
              <a:gd name="T4" fmla="*/ 284 w 3325"/>
              <a:gd name="T5" fmla="*/ 0 h 3874"/>
              <a:gd name="T6" fmla="*/ 284 w 3325"/>
              <a:gd name="T7" fmla="*/ 0 h 3874"/>
              <a:gd name="T8" fmla="*/ 0 w 3325"/>
              <a:gd name="T9" fmla="*/ 283 h 3874"/>
              <a:gd name="T10" fmla="*/ 0 w 3325"/>
              <a:gd name="T11" fmla="*/ 2954 h 3874"/>
              <a:gd name="T12" fmla="*/ 0 w 3325"/>
              <a:gd name="T13" fmla="*/ 2954 h 3874"/>
              <a:gd name="T14" fmla="*/ 160 w 3325"/>
              <a:gd name="T15" fmla="*/ 3208 h 3874"/>
              <a:gd name="T16" fmla="*/ 1443 w 3325"/>
              <a:gd name="T17" fmla="*/ 3835 h 3874"/>
              <a:gd name="T18" fmla="*/ 1443 w 3325"/>
              <a:gd name="T19" fmla="*/ 3835 h 3874"/>
              <a:gd name="T20" fmla="*/ 1691 w 3325"/>
              <a:gd name="T21" fmla="*/ 3835 h 3874"/>
              <a:gd name="T22" fmla="*/ 2974 w 3325"/>
              <a:gd name="T23" fmla="*/ 3208 h 3874"/>
              <a:gd name="T24" fmla="*/ 2974 w 3325"/>
              <a:gd name="T25" fmla="*/ 3208 h 3874"/>
              <a:gd name="T26" fmla="*/ 3133 w 3325"/>
              <a:gd name="T27" fmla="*/ 2954 h 3874"/>
              <a:gd name="T28" fmla="*/ 3133 w 3325"/>
              <a:gd name="T29" fmla="*/ 573 h 3874"/>
              <a:gd name="T30" fmla="*/ 3133 w 3325"/>
              <a:gd name="T31" fmla="*/ 283 h 3874"/>
              <a:gd name="T32" fmla="*/ 3133 w 3325"/>
              <a:gd name="T33" fmla="*/ 191 h 3874"/>
              <a:gd name="T34" fmla="*/ 3133 w 3325"/>
              <a:gd name="T35" fmla="*/ 191 h 3874"/>
              <a:gd name="T36" fmla="*/ 3324 w 3325"/>
              <a:gd name="T37" fmla="*/ 0 h 3874"/>
              <a:gd name="T38" fmla="*/ 2642 w 3325"/>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5" h="3874">
                <a:moveTo>
                  <a:pt x="2642" y="0"/>
                </a:moveTo>
                <a:lnTo>
                  <a:pt x="2642" y="0"/>
                </a:lnTo>
                <a:lnTo>
                  <a:pt x="284" y="0"/>
                </a:lnTo>
                <a:lnTo>
                  <a:pt x="284" y="0"/>
                </a:lnTo>
                <a:cubicBezTo>
                  <a:pt x="128" y="0"/>
                  <a:pt x="0" y="127"/>
                  <a:pt x="0" y="283"/>
                </a:cubicBezTo>
                <a:lnTo>
                  <a:pt x="0" y="2954"/>
                </a:lnTo>
                <a:lnTo>
                  <a:pt x="0" y="2954"/>
                </a:lnTo>
                <a:cubicBezTo>
                  <a:pt x="0" y="3062"/>
                  <a:pt x="62" y="3161"/>
                  <a:pt x="160" y="3208"/>
                </a:cubicBezTo>
                <a:lnTo>
                  <a:pt x="1443" y="3835"/>
                </a:lnTo>
                <a:lnTo>
                  <a:pt x="1443" y="3835"/>
                </a:lnTo>
                <a:cubicBezTo>
                  <a:pt x="1521" y="3873"/>
                  <a:pt x="1612" y="3873"/>
                  <a:pt x="1691" y="3835"/>
                </a:cubicBezTo>
                <a:lnTo>
                  <a:pt x="2974" y="3208"/>
                </a:lnTo>
                <a:lnTo>
                  <a:pt x="2974" y="3208"/>
                </a:lnTo>
                <a:cubicBezTo>
                  <a:pt x="3071" y="3161"/>
                  <a:pt x="3133" y="3062"/>
                  <a:pt x="3133" y="2954"/>
                </a:cubicBezTo>
                <a:lnTo>
                  <a:pt x="3133" y="573"/>
                </a:lnTo>
                <a:lnTo>
                  <a:pt x="3133" y="283"/>
                </a:lnTo>
                <a:lnTo>
                  <a:pt x="3133" y="191"/>
                </a:lnTo>
                <a:lnTo>
                  <a:pt x="3133" y="191"/>
                </a:lnTo>
                <a:cubicBezTo>
                  <a:pt x="3133" y="86"/>
                  <a:pt x="3219" y="0"/>
                  <a:pt x="3324" y="0"/>
                </a:cubicBezTo>
                <a:lnTo>
                  <a:pt x="2642" y="0"/>
                </a:lnTo>
              </a:path>
            </a:pathLst>
          </a:custGeom>
          <a:solidFill>
            <a:schemeClr val="accent3"/>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4" name="Freeform 218">
            <a:extLst>
              <a:ext uri="{FF2B5EF4-FFF2-40B4-BE49-F238E27FC236}">
                <a16:creationId xmlns:a16="http://schemas.microsoft.com/office/drawing/2014/main" id="{7C43A763-F5A7-2468-9523-B6A18785D5D9}"/>
              </a:ext>
            </a:extLst>
          </p:cNvPr>
          <p:cNvSpPr>
            <a:spLocks noChangeArrowheads="1"/>
          </p:cNvSpPr>
          <p:nvPr/>
        </p:nvSpPr>
        <p:spPr bwMode="auto">
          <a:xfrm>
            <a:off x="6197425" y="1433632"/>
            <a:ext cx="179230" cy="420262"/>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chemeClr val="accent3"/>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5" name="Freeform 293">
            <a:extLst>
              <a:ext uri="{FF2B5EF4-FFF2-40B4-BE49-F238E27FC236}">
                <a16:creationId xmlns:a16="http://schemas.microsoft.com/office/drawing/2014/main" id="{D5AF8CD8-EB1B-B4DD-E276-DB179214C33F}"/>
              </a:ext>
            </a:extLst>
          </p:cNvPr>
          <p:cNvSpPr>
            <a:spLocks noChangeArrowheads="1"/>
          </p:cNvSpPr>
          <p:nvPr/>
        </p:nvSpPr>
        <p:spPr bwMode="auto">
          <a:xfrm>
            <a:off x="6700091" y="1429513"/>
            <a:ext cx="1553321" cy="1810835"/>
          </a:xfrm>
          <a:custGeom>
            <a:avLst/>
            <a:gdLst>
              <a:gd name="T0" fmla="*/ 2641 w 3324"/>
              <a:gd name="T1" fmla="*/ 3873 h 3874"/>
              <a:gd name="T2" fmla="*/ 2641 w 3324"/>
              <a:gd name="T3" fmla="*/ 3873 h 3874"/>
              <a:gd name="T4" fmla="*/ 283 w 3324"/>
              <a:gd name="T5" fmla="*/ 3873 h 3874"/>
              <a:gd name="T6" fmla="*/ 283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0 w 3324"/>
              <a:gd name="T21" fmla="*/ 39 h 3874"/>
              <a:gd name="T22" fmla="*/ 2972 w 3324"/>
              <a:gd name="T23" fmla="*/ 665 h 3874"/>
              <a:gd name="T24" fmla="*/ 2972 w 3324"/>
              <a:gd name="T25" fmla="*/ 665 h 3874"/>
              <a:gd name="T26" fmla="*/ 3131 w 3324"/>
              <a:gd name="T27" fmla="*/ 919 h 3874"/>
              <a:gd name="T28" fmla="*/ 3131 w 3324"/>
              <a:gd name="T29" fmla="*/ 3300 h 3874"/>
              <a:gd name="T30" fmla="*/ 3131 w 3324"/>
              <a:gd name="T31" fmla="*/ 3590 h 3874"/>
              <a:gd name="T32" fmla="*/ 3131 w 3324"/>
              <a:gd name="T33" fmla="*/ 3682 h 3874"/>
              <a:gd name="T34" fmla="*/ 3131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3" y="3873"/>
                </a:lnTo>
                <a:lnTo>
                  <a:pt x="283" y="3873"/>
                </a:lnTo>
                <a:cubicBezTo>
                  <a:pt x="126" y="3873"/>
                  <a:pt x="0" y="3747"/>
                  <a:pt x="0" y="3590"/>
                </a:cubicBezTo>
                <a:lnTo>
                  <a:pt x="0" y="919"/>
                </a:lnTo>
                <a:lnTo>
                  <a:pt x="0" y="919"/>
                </a:lnTo>
                <a:cubicBezTo>
                  <a:pt x="0" y="811"/>
                  <a:pt x="61" y="712"/>
                  <a:pt x="159" y="665"/>
                </a:cubicBezTo>
                <a:lnTo>
                  <a:pt x="1441" y="39"/>
                </a:lnTo>
                <a:lnTo>
                  <a:pt x="1441" y="39"/>
                </a:lnTo>
                <a:cubicBezTo>
                  <a:pt x="1519" y="0"/>
                  <a:pt x="1611" y="0"/>
                  <a:pt x="1690" y="39"/>
                </a:cubicBezTo>
                <a:lnTo>
                  <a:pt x="2972" y="665"/>
                </a:lnTo>
                <a:lnTo>
                  <a:pt x="2972" y="665"/>
                </a:lnTo>
                <a:cubicBezTo>
                  <a:pt x="3070" y="712"/>
                  <a:pt x="3131" y="811"/>
                  <a:pt x="3131" y="919"/>
                </a:cubicBezTo>
                <a:lnTo>
                  <a:pt x="3131" y="3300"/>
                </a:lnTo>
                <a:lnTo>
                  <a:pt x="3131" y="3590"/>
                </a:lnTo>
                <a:lnTo>
                  <a:pt x="3131" y="3682"/>
                </a:lnTo>
                <a:lnTo>
                  <a:pt x="3131" y="3682"/>
                </a:lnTo>
                <a:cubicBezTo>
                  <a:pt x="3131" y="3788"/>
                  <a:pt x="3217" y="3873"/>
                  <a:pt x="3323" y="3873"/>
                </a:cubicBezTo>
                <a:lnTo>
                  <a:pt x="2641" y="3873"/>
                </a:lnTo>
              </a:path>
            </a:pathLst>
          </a:custGeom>
          <a:solidFill>
            <a:srgbClr val="7A0000"/>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6" name="Freeform 294">
            <a:extLst>
              <a:ext uri="{FF2B5EF4-FFF2-40B4-BE49-F238E27FC236}">
                <a16:creationId xmlns:a16="http://schemas.microsoft.com/office/drawing/2014/main" id="{9FA16A1E-4068-C97C-900A-7472D8E1C3DE}"/>
              </a:ext>
            </a:extLst>
          </p:cNvPr>
          <p:cNvSpPr>
            <a:spLocks noChangeArrowheads="1"/>
          </p:cNvSpPr>
          <p:nvPr/>
        </p:nvSpPr>
        <p:spPr bwMode="auto">
          <a:xfrm>
            <a:off x="8162767" y="2820084"/>
            <a:ext cx="179230" cy="420262"/>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chemeClr val="accent4"/>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7" name="Freeform 369">
            <a:extLst>
              <a:ext uri="{FF2B5EF4-FFF2-40B4-BE49-F238E27FC236}">
                <a16:creationId xmlns:a16="http://schemas.microsoft.com/office/drawing/2014/main" id="{BF9A5B43-7E3B-DFC0-E5AA-25F6E8CBF461}"/>
              </a:ext>
            </a:extLst>
          </p:cNvPr>
          <p:cNvSpPr>
            <a:spLocks noChangeArrowheads="1"/>
          </p:cNvSpPr>
          <p:nvPr/>
        </p:nvSpPr>
        <p:spPr bwMode="auto">
          <a:xfrm>
            <a:off x="2262621" y="1853894"/>
            <a:ext cx="179230" cy="966191"/>
          </a:xfrm>
          <a:custGeom>
            <a:avLst/>
            <a:gdLst>
              <a:gd name="T0" fmla="*/ 0 w 384"/>
              <a:gd name="T1" fmla="*/ 2069 h 2070"/>
              <a:gd name="T2" fmla="*/ 383 w 384"/>
              <a:gd name="T3" fmla="*/ 2069 h 2070"/>
              <a:gd name="T4" fmla="*/ 383 w 384"/>
              <a:gd name="T5" fmla="*/ 0 h 2070"/>
              <a:gd name="T6" fmla="*/ 0 w 384"/>
              <a:gd name="T7" fmla="*/ 0 h 2070"/>
              <a:gd name="T8" fmla="*/ 0 w 384"/>
              <a:gd name="T9" fmla="*/ 2069 h 2070"/>
            </a:gdLst>
            <a:ahLst/>
            <a:cxnLst>
              <a:cxn ang="0">
                <a:pos x="T0" y="T1"/>
              </a:cxn>
              <a:cxn ang="0">
                <a:pos x="T2" y="T3"/>
              </a:cxn>
              <a:cxn ang="0">
                <a:pos x="T4" y="T5"/>
              </a:cxn>
              <a:cxn ang="0">
                <a:pos x="T6" y="T7"/>
              </a:cxn>
              <a:cxn ang="0">
                <a:pos x="T8" y="T9"/>
              </a:cxn>
            </a:cxnLst>
            <a:rect l="0" t="0" r="r" b="b"/>
            <a:pathLst>
              <a:path w="384" h="2070">
                <a:moveTo>
                  <a:pt x="0" y="2069"/>
                </a:moveTo>
                <a:lnTo>
                  <a:pt x="383" y="2069"/>
                </a:lnTo>
                <a:lnTo>
                  <a:pt x="383" y="0"/>
                </a:lnTo>
                <a:lnTo>
                  <a:pt x="0" y="0"/>
                </a:lnTo>
                <a:lnTo>
                  <a:pt x="0" y="2069"/>
                </a:lnTo>
              </a:path>
            </a:pathLst>
          </a:custGeom>
          <a:solidFill>
            <a:srgbClr val="000000">
              <a:alpha val="2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8" name="Freeform 370">
            <a:extLst>
              <a:ext uri="{FF2B5EF4-FFF2-40B4-BE49-F238E27FC236}">
                <a16:creationId xmlns:a16="http://schemas.microsoft.com/office/drawing/2014/main" id="{4507F95D-41E3-C392-36FA-218431E1F296}"/>
              </a:ext>
            </a:extLst>
          </p:cNvPr>
          <p:cNvSpPr>
            <a:spLocks noChangeArrowheads="1"/>
          </p:cNvSpPr>
          <p:nvPr/>
        </p:nvSpPr>
        <p:spPr bwMode="auto">
          <a:xfrm>
            <a:off x="4230022" y="1853894"/>
            <a:ext cx="179229" cy="966191"/>
          </a:xfrm>
          <a:custGeom>
            <a:avLst/>
            <a:gdLst>
              <a:gd name="T0" fmla="*/ 0 w 383"/>
              <a:gd name="T1" fmla="*/ 0 h 2070"/>
              <a:gd name="T2" fmla="*/ 382 w 383"/>
              <a:gd name="T3" fmla="*/ 0 h 2070"/>
              <a:gd name="T4" fmla="*/ 382 w 383"/>
              <a:gd name="T5" fmla="*/ 2069 h 2070"/>
              <a:gd name="T6" fmla="*/ 0 w 383"/>
              <a:gd name="T7" fmla="*/ 2069 h 2070"/>
              <a:gd name="T8" fmla="*/ 0 w 383"/>
              <a:gd name="T9" fmla="*/ 0 h 2070"/>
            </a:gdLst>
            <a:ahLst/>
            <a:cxnLst>
              <a:cxn ang="0">
                <a:pos x="T0" y="T1"/>
              </a:cxn>
              <a:cxn ang="0">
                <a:pos x="T2" y="T3"/>
              </a:cxn>
              <a:cxn ang="0">
                <a:pos x="T4" y="T5"/>
              </a:cxn>
              <a:cxn ang="0">
                <a:pos x="T6" y="T7"/>
              </a:cxn>
              <a:cxn ang="0">
                <a:pos x="T8" y="T9"/>
              </a:cxn>
            </a:cxnLst>
            <a:rect l="0" t="0" r="r" b="b"/>
            <a:pathLst>
              <a:path w="383" h="2070">
                <a:moveTo>
                  <a:pt x="0" y="0"/>
                </a:moveTo>
                <a:lnTo>
                  <a:pt x="382" y="0"/>
                </a:lnTo>
                <a:lnTo>
                  <a:pt x="382" y="2069"/>
                </a:lnTo>
                <a:lnTo>
                  <a:pt x="0" y="2069"/>
                </a:lnTo>
                <a:lnTo>
                  <a:pt x="0" y="0"/>
                </a:lnTo>
              </a:path>
            </a:pathLst>
          </a:custGeom>
          <a:solidFill>
            <a:srgbClr val="000000">
              <a:alpha val="2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19" name="Freeform 371">
            <a:extLst>
              <a:ext uri="{FF2B5EF4-FFF2-40B4-BE49-F238E27FC236}">
                <a16:creationId xmlns:a16="http://schemas.microsoft.com/office/drawing/2014/main" id="{5E8AAA17-0313-52EA-35C1-BD666682DA15}"/>
              </a:ext>
            </a:extLst>
          </p:cNvPr>
          <p:cNvSpPr>
            <a:spLocks noChangeArrowheads="1"/>
          </p:cNvSpPr>
          <p:nvPr/>
        </p:nvSpPr>
        <p:spPr bwMode="auto">
          <a:xfrm>
            <a:off x="6197425" y="1853894"/>
            <a:ext cx="179230" cy="966191"/>
          </a:xfrm>
          <a:custGeom>
            <a:avLst/>
            <a:gdLst>
              <a:gd name="T0" fmla="*/ 0 w 383"/>
              <a:gd name="T1" fmla="*/ 2069 h 2070"/>
              <a:gd name="T2" fmla="*/ 382 w 383"/>
              <a:gd name="T3" fmla="*/ 2069 h 2070"/>
              <a:gd name="T4" fmla="*/ 382 w 383"/>
              <a:gd name="T5" fmla="*/ 0 h 2070"/>
              <a:gd name="T6" fmla="*/ 0 w 383"/>
              <a:gd name="T7" fmla="*/ 0 h 2070"/>
              <a:gd name="T8" fmla="*/ 0 w 383"/>
              <a:gd name="T9" fmla="*/ 2069 h 2070"/>
            </a:gdLst>
            <a:ahLst/>
            <a:cxnLst>
              <a:cxn ang="0">
                <a:pos x="T0" y="T1"/>
              </a:cxn>
              <a:cxn ang="0">
                <a:pos x="T2" y="T3"/>
              </a:cxn>
              <a:cxn ang="0">
                <a:pos x="T4" y="T5"/>
              </a:cxn>
              <a:cxn ang="0">
                <a:pos x="T6" y="T7"/>
              </a:cxn>
              <a:cxn ang="0">
                <a:pos x="T8" y="T9"/>
              </a:cxn>
            </a:cxnLst>
            <a:rect l="0" t="0" r="r" b="b"/>
            <a:pathLst>
              <a:path w="383" h="2070">
                <a:moveTo>
                  <a:pt x="0" y="2069"/>
                </a:moveTo>
                <a:lnTo>
                  <a:pt x="382" y="2069"/>
                </a:lnTo>
                <a:lnTo>
                  <a:pt x="382" y="0"/>
                </a:lnTo>
                <a:lnTo>
                  <a:pt x="0" y="0"/>
                </a:lnTo>
                <a:lnTo>
                  <a:pt x="0" y="2069"/>
                </a:lnTo>
              </a:path>
            </a:pathLst>
          </a:custGeom>
          <a:solidFill>
            <a:srgbClr val="000000">
              <a:alpha val="2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0" name="Freeform 372">
            <a:extLst>
              <a:ext uri="{FF2B5EF4-FFF2-40B4-BE49-F238E27FC236}">
                <a16:creationId xmlns:a16="http://schemas.microsoft.com/office/drawing/2014/main" id="{72C51E19-B109-E6A2-9A2F-5E6F6066E841}"/>
              </a:ext>
            </a:extLst>
          </p:cNvPr>
          <p:cNvSpPr>
            <a:spLocks noChangeArrowheads="1"/>
          </p:cNvSpPr>
          <p:nvPr/>
        </p:nvSpPr>
        <p:spPr bwMode="auto">
          <a:xfrm>
            <a:off x="8162767" y="1853894"/>
            <a:ext cx="179230" cy="966191"/>
          </a:xfrm>
          <a:custGeom>
            <a:avLst/>
            <a:gdLst>
              <a:gd name="T0" fmla="*/ 0 w 384"/>
              <a:gd name="T1" fmla="*/ 0 h 2070"/>
              <a:gd name="T2" fmla="*/ 383 w 384"/>
              <a:gd name="T3" fmla="*/ 0 h 2070"/>
              <a:gd name="T4" fmla="*/ 383 w 384"/>
              <a:gd name="T5" fmla="*/ 2069 h 2070"/>
              <a:gd name="T6" fmla="*/ 0 w 384"/>
              <a:gd name="T7" fmla="*/ 2069 h 2070"/>
              <a:gd name="T8" fmla="*/ 0 w 384"/>
              <a:gd name="T9" fmla="*/ 0 h 2070"/>
            </a:gdLst>
            <a:ahLst/>
            <a:cxnLst>
              <a:cxn ang="0">
                <a:pos x="T0" y="T1"/>
              </a:cxn>
              <a:cxn ang="0">
                <a:pos x="T2" y="T3"/>
              </a:cxn>
              <a:cxn ang="0">
                <a:pos x="T4" y="T5"/>
              </a:cxn>
              <a:cxn ang="0">
                <a:pos x="T6" y="T7"/>
              </a:cxn>
              <a:cxn ang="0">
                <a:pos x="T8" y="T9"/>
              </a:cxn>
            </a:cxnLst>
            <a:rect l="0" t="0" r="r" b="b"/>
            <a:pathLst>
              <a:path w="384" h="2070">
                <a:moveTo>
                  <a:pt x="0" y="0"/>
                </a:moveTo>
                <a:lnTo>
                  <a:pt x="383" y="0"/>
                </a:lnTo>
                <a:lnTo>
                  <a:pt x="383" y="2069"/>
                </a:lnTo>
                <a:lnTo>
                  <a:pt x="0" y="2069"/>
                </a:lnTo>
                <a:lnTo>
                  <a:pt x="0" y="0"/>
                </a:lnTo>
              </a:path>
            </a:pathLst>
          </a:custGeom>
          <a:solidFill>
            <a:srgbClr val="000000">
              <a:alpha val="2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1" name="Freeform 373">
            <a:extLst>
              <a:ext uri="{FF2B5EF4-FFF2-40B4-BE49-F238E27FC236}">
                <a16:creationId xmlns:a16="http://schemas.microsoft.com/office/drawing/2014/main" id="{E57E3636-09BE-2E4C-4A69-F6449CF839A9}"/>
              </a:ext>
            </a:extLst>
          </p:cNvPr>
          <p:cNvSpPr>
            <a:spLocks noChangeArrowheads="1"/>
          </p:cNvSpPr>
          <p:nvPr/>
        </p:nvSpPr>
        <p:spPr bwMode="auto">
          <a:xfrm>
            <a:off x="1378836" y="3537003"/>
            <a:ext cx="309016" cy="424382"/>
          </a:xfrm>
          <a:custGeom>
            <a:avLst/>
            <a:gdLst>
              <a:gd name="T0" fmla="*/ 351 w 661"/>
              <a:gd name="T1" fmla="*/ 680 h 907"/>
              <a:gd name="T2" fmla="*/ 331 w 661"/>
              <a:gd name="T3" fmla="*/ 700 h 907"/>
              <a:gd name="T4" fmla="*/ 310 w 661"/>
              <a:gd name="T5" fmla="*/ 680 h 907"/>
              <a:gd name="T6" fmla="*/ 310 w 661"/>
              <a:gd name="T7" fmla="*/ 653 h 907"/>
              <a:gd name="T8" fmla="*/ 289 w 661"/>
              <a:gd name="T9" fmla="*/ 618 h 907"/>
              <a:gd name="T10" fmla="*/ 331 w 661"/>
              <a:gd name="T11" fmla="*/ 577 h 907"/>
              <a:gd name="T12" fmla="*/ 372 w 661"/>
              <a:gd name="T13" fmla="*/ 618 h 907"/>
              <a:gd name="T14" fmla="*/ 331 w 661"/>
              <a:gd name="T15" fmla="*/ 535 h 907"/>
              <a:gd name="T16" fmla="*/ 248 w 661"/>
              <a:gd name="T17" fmla="*/ 618 h 907"/>
              <a:gd name="T18" fmla="*/ 270 w 661"/>
              <a:gd name="T19" fmla="*/ 673 h 907"/>
              <a:gd name="T20" fmla="*/ 268 w 661"/>
              <a:gd name="T21" fmla="*/ 680 h 907"/>
              <a:gd name="T22" fmla="*/ 331 w 661"/>
              <a:gd name="T23" fmla="*/ 742 h 907"/>
              <a:gd name="T24" fmla="*/ 393 w 661"/>
              <a:gd name="T25" fmla="*/ 680 h 907"/>
              <a:gd name="T26" fmla="*/ 391 w 661"/>
              <a:gd name="T27" fmla="*/ 673 h 907"/>
              <a:gd name="T28" fmla="*/ 413 w 661"/>
              <a:gd name="T29" fmla="*/ 618 h 907"/>
              <a:gd name="T30" fmla="*/ 331 w 661"/>
              <a:gd name="T31" fmla="*/ 535 h 907"/>
              <a:gd name="T32" fmla="*/ 619 w 661"/>
              <a:gd name="T33" fmla="*/ 824 h 907"/>
              <a:gd name="T34" fmla="*/ 83 w 661"/>
              <a:gd name="T35" fmla="*/ 865 h 907"/>
              <a:gd name="T36" fmla="*/ 42 w 661"/>
              <a:gd name="T37" fmla="*/ 824 h 907"/>
              <a:gd name="T38" fmla="*/ 42 w 661"/>
              <a:gd name="T39" fmla="*/ 453 h 907"/>
              <a:gd name="T40" fmla="*/ 578 w 661"/>
              <a:gd name="T41" fmla="*/ 412 h 907"/>
              <a:gd name="T42" fmla="*/ 619 w 661"/>
              <a:gd name="T43" fmla="*/ 453 h 907"/>
              <a:gd name="T44" fmla="*/ 125 w 661"/>
              <a:gd name="T45" fmla="*/ 247 h 907"/>
              <a:gd name="T46" fmla="*/ 331 w 661"/>
              <a:gd name="T47" fmla="*/ 41 h 907"/>
              <a:gd name="T48" fmla="*/ 536 w 661"/>
              <a:gd name="T49" fmla="*/ 247 h 907"/>
              <a:gd name="T50" fmla="*/ 125 w 661"/>
              <a:gd name="T51" fmla="*/ 371 h 907"/>
              <a:gd name="T52" fmla="*/ 578 w 661"/>
              <a:gd name="T53" fmla="*/ 371 h 907"/>
              <a:gd name="T54" fmla="*/ 578 w 661"/>
              <a:gd name="T55" fmla="*/ 247 h 907"/>
              <a:gd name="T56" fmla="*/ 331 w 661"/>
              <a:gd name="T57" fmla="*/ 0 h 907"/>
              <a:gd name="T58" fmla="*/ 83 w 661"/>
              <a:gd name="T59" fmla="*/ 371 h 907"/>
              <a:gd name="T60" fmla="*/ 0 w 661"/>
              <a:gd name="T61" fmla="*/ 453 h 907"/>
              <a:gd name="T62" fmla="*/ 0 w 661"/>
              <a:gd name="T63" fmla="*/ 824 h 907"/>
              <a:gd name="T64" fmla="*/ 578 w 661"/>
              <a:gd name="T65" fmla="*/ 906 h 907"/>
              <a:gd name="T66" fmla="*/ 660 w 661"/>
              <a:gd name="T67" fmla="*/ 824 h 907"/>
              <a:gd name="T68" fmla="*/ 660 w 661"/>
              <a:gd name="T69" fmla="*/ 453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1" h="907">
                <a:moveTo>
                  <a:pt x="351" y="653"/>
                </a:moveTo>
                <a:lnTo>
                  <a:pt x="351" y="680"/>
                </a:lnTo>
                <a:lnTo>
                  <a:pt x="351" y="680"/>
                </a:lnTo>
                <a:cubicBezTo>
                  <a:pt x="351" y="691"/>
                  <a:pt x="342" y="700"/>
                  <a:pt x="331" y="700"/>
                </a:cubicBezTo>
                <a:lnTo>
                  <a:pt x="331" y="700"/>
                </a:lnTo>
                <a:cubicBezTo>
                  <a:pt x="319" y="700"/>
                  <a:pt x="310" y="691"/>
                  <a:pt x="310" y="680"/>
                </a:cubicBezTo>
                <a:lnTo>
                  <a:pt x="310" y="653"/>
                </a:lnTo>
                <a:lnTo>
                  <a:pt x="310" y="653"/>
                </a:lnTo>
                <a:cubicBezTo>
                  <a:pt x="298" y="646"/>
                  <a:pt x="289" y="633"/>
                  <a:pt x="289" y="618"/>
                </a:cubicBezTo>
                <a:lnTo>
                  <a:pt x="289" y="618"/>
                </a:lnTo>
                <a:cubicBezTo>
                  <a:pt x="289" y="595"/>
                  <a:pt x="308" y="577"/>
                  <a:pt x="331" y="577"/>
                </a:cubicBezTo>
                <a:lnTo>
                  <a:pt x="331" y="577"/>
                </a:lnTo>
                <a:cubicBezTo>
                  <a:pt x="354" y="577"/>
                  <a:pt x="372" y="595"/>
                  <a:pt x="372" y="618"/>
                </a:cubicBezTo>
                <a:lnTo>
                  <a:pt x="372" y="618"/>
                </a:lnTo>
                <a:cubicBezTo>
                  <a:pt x="372" y="633"/>
                  <a:pt x="363" y="646"/>
                  <a:pt x="351" y="653"/>
                </a:cubicBezTo>
                <a:close/>
                <a:moveTo>
                  <a:pt x="331" y="535"/>
                </a:moveTo>
                <a:lnTo>
                  <a:pt x="331" y="535"/>
                </a:lnTo>
                <a:cubicBezTo>
                  <a:pt x="285" y="535"/>
                  <a:pt x="248" y="573"/>
                  <a:pt x="248" y="618"/>
                </a:cubicBezTo>
                <a:lnTo>
                  <a:pt x="248" y="618"/>
                </a:lnTo>
                <a:cubicBezTo>
                  <a:pt x="248" y="639"/>
                  <a:pt x="256" y="658"/>
                  <a:pt x="270" y="673"/>
                </a:cubicBezTo>
                <a:lnTo>
                  <a:pt x="270" y="673"/>
                </a:lnTo>
                <a:cubicBezTo>
                  <a:pt x="269" y="675"/>
                  <a:pt x="268" y="677"/>
                  <a:pt x="268" y="680"/>
                </a:cubicBezTo>
                <a:lnTo>
                  <a:pt x="268" y="680"/>
                </a:lnTo>
                <a:cubicBezTo>
                  <a:pt x="268" y="714"/>
                  <a:pt x="297" y="742"/>
                  <a:pt x="331" y="742"/>
                </a:cubicBezTo>
                <a:lnTo>
                  <a:pt x="331" y="742"/>
                </a:lnTo>
                <a:cubicBezTo>
                  <a:pt x="365" y="742"/>
                  <a:pt x="393" y="714"/>
                  <a:pt x="393" y="680"/>
                </a:cubicBezTo>
                <a:lnTo>
                  <a:pt x="393" y="680"/>
                </a:lnTo>
                <a:cubicBezTo>
                  <a:pt x="393" y="677"/>
                  <a:pt x="392" y="675"/>
                  <a:pt x="391" y="673"/>
                </a:cubicBezTo>
                <a:lnTo>
                  <a:pt x="391" y="673"/>
                </a:lnTo>
                <a:cubicBezTo>
                  <a:pt x="405" y="658"/>
                  <a:pt x="413" y="639"/>
                  <a:pt x="413" y="618"/>
                </a:cubicBezTo>
                <a:lnTo>
                  <a:pt x="413" y="618"/>
                </a:lnTo>
                <a:cubicBezTo>
                  <a:pt x="413" y="573"/>
                  <a:pt x="376" y="535"/>
                  <a:pt x="331" y="535"/>
                </a:cubicBezTo>
                <a:close/>
                <a:moveTo>
                  <a:pt x="619" y="824"/>
                </a:moveTo>
                <a:lnTo>
                  <a:pt x="619" y="824"/>
                </a:lnTo>
                <a:cubicBezTo>
                  <a:pt x="619" y="847"/>
                  <a:pt x="601" y="865"/>
                  <a:pt x="578" y="865"/>
                </a:cubicBezTo>
                <a:lnTo>
                  <a:pt x="83" y="865"/>
                </a:lnTo>
                <a:lnTo>
                  <a:pt x="83" y="865"/>
                </a:lnTo>
                <a:cubicBezTo>
                  <a:pt x="61" y="865"/>
                  <a:pt x="42" y="847"/>
                  <a:pt x="42" y="824"/>
                </a:cubicBezTo>
                <a:lnTo>
                  <a:pt x="42" y="453"/>
                </a:lnTo>
                <a:lnTo>
                  <a:pt x="42" y="453"/>
                </a:lnTo>
                <a:cubicBezTo>
                  <a:pt x="42" y="430"/>
                  <a:pt x="61" y="412"/>
                  <a:pt x="83" y="412"/>
                </a:cubicBezTo>
                <a:lnTo>
                  <a:pt x="578" y="412"/>
                </a:lnTo>
                <a:lnTo>
                  <a:pt x="578" y="412"/>
                </a:lnTo>
                <a:cubicBezTo>
                  <a:pt x="601" y="412"/>
                  <a:pt x="619" y="430"/>
                  <a:pt x="619" y="453"/>
                </a:cubicBezTo>
                <a:lnTo>
                  <a:pt x="619" y="824"/>
                </a:lnTo>
                <a:close/>
                <a:moveTo>
                  <a:pt x="125" y="247"/>
                </a:moveTo>
                <a:lnTo>
                  <a:pt x="125" y="247"/>
                </a:lnTo>
                <a:cubicBezTo>
                  <a:pt x="125" y="134"/>
                  <a:pt x="217" y="41"/>
                  <a:pt x="331" y="41"/>
                </a:cubicBezTo>
                <a:lnTo>
                  <a:pt x="331" y="41"/>
                </a:lnTo>
                <a:cubicBezTo>
                  <a:pt x="445" y="41"/>
                  <a:pt x="536" y="134"/>
                  <a:pt x="536" y="247"/>
                </a:cubicBezTo>
                <a:lnTo>
                  <a:pt x="536" y="371"/>
                </a:lnTo>
                <a:lnTo>
                  <a:pt x="125" y="371"/>
                </a:lnTo>
                <a:lnTo>
                  <a:pt x="125" y="247"/>
                </a:lnTo>
                <a:close/>
                <a:moveTo>
                  <a:pt x="578" y="371"/>
                </a:moveTo>
                <a:lnTo>
                  <a:pt x="578" y="247"/>
                </a:lnTo>
                <a:lnTo>
                  <a:pt x="578" y="247"/>
                </a:lnTo>
                <a:cubicBezTo>
                  <a:pt x="578" y="110"/>
                  <a:pt x="467" y="0"/>
                  <a:pt x="331" y="0"/>
                </a:cubicBezTo>
                <a:lnTo>
                  <a:pt x="331" y="0"/>
                </a:lnTo>
                <a:cubicBezTo>
                  <a:pt x="194" y="0"/>
                  <a:pt x="83" y="110"/>
                  <a:pt x="83" y="247"/>
                </a:cubicBezTo>
                <a:lnTo>
                  <a:pt x="83" y="371"/>
                </a:lnTo>
                <a:lnTo>
                  <a:pt x="83" y="371"/>
                </a:lnTo>
                <a:cubicBezTo>
                  <a:pt x="38" y="371"/>
                  <a:pt x="0" y="408"/>
                  <a:pt x="0" y="453"/>
                </a:cubicBezTo>
                <a:lnTo>
                  <a:pt x="0" y="824"/>
                </a:lnTo>
                <a:lnTo>
                  <a:pt x="0" y="824"/>
                </a:lnTo>
                <a:cubicBezTo>
                  <a:pt x="0" y="869"/>
                  <a:pt x="38" y="906"/>
                  <a:pt x="83" y="906"/>
                </a:cubicBezTo>
                <a:lnTo>
                  <a:pt x="578" y="906"/>
                </a:lnTo>
                <a:lnTo>
                  <a:pt x="578" y="906"/>
                </a:lnTo>
                <a:cubicBezTo>
                  <a:pt x="623" y="906"/>
                  <a:pt x="660" y="869"/>
                  <a:pt x="660" y="824"/>
                </a:cubicBezTo>
                <a:lnTo>
                  <a:pt x="660" y="453"/>
                </a:lnTo>
                <a:lnTo>
                  <a:pt x="660" y="453"/>
                </a:lnTo>
                <a:cubicBezTo>
                  <a:pt x="660" y="408"/>
                  <a:pt x="623" y="371"/>
                  <a:pt x="578" y="371"/>
                </a:cubicBezTo>
                <a:close/>
              </a:path>
            </a:pathLst>
          </a:custGeom>
          <a:solidFill>
            <a:srgbClr val="002060"/>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2" name="Freeform 374">
            <a:extLst>
              <a:ext uri="{FF2B5EF4-FFF2-40B4-BE49-F238E27FC236}">
                <a16:creationId xmlns:a16="http://schemas.microsoft.com/office/drawing/2014/main" id="{A0B0A8A7-6EAF-C32E-CD4D-B9AFE14416D7}"/>
              </a:ext>
            </a:extLst>
          </p:cNvPr>
          <p:cNvSpPr>
            <a:spLocks noChangeArrowheads="1"/>
          </p:cNvSpPr>
          <p:nvPr/>
        </p:nvSpPr>
        <p:spPr bwMode="auto">
          <a:xfrm>
            <a:off x="3319455" y="712596"/>
            <a:ext cx="346098" cy="424382"/>
          </a:xfrm>
          <a:custGeom>
            <a:avLst/>
            <a:gdLst>
              <a:gd name="T0" fmla="*/ 701 w 743"/>
              <a:gd name="T1" fmla="*/ 824 h 908"/>
              <a:gd name="T2" fmla="*/ 701 w 743"/>
              <a:gd name="T3" fmla="*/ 824 h 908"/>
              <a:gd name="T4" fmla="*/ 660 w 743"/>
              <a:gd name="T5" fmla="*/ 865 h 908"/>
              <a:gd name="T6" fmla="*/ 206 w 743"/>
              <a:gd name="T7" fmla="*/ 865 h 908"/>
              <a:gd name="T8" fmla="*/ 206 w 743"/>
              <a:gd name="T9" fmla="*/ 41 h 908"/>
              <a:gd name="T10" fmla="*/ 454 w 743"/>
              <a:gd name="T11" fmla="*/ 41 h 908"/>
              <a:gd name="T12" fmla="*/ 454 w 743"/>
              <a:gd name="T13" fmla="*/ 288 h 908"/>
              <a:gd name="T14" fmla="*/ 536 w 743"/>
              <a:gd name="T15" fmla="*/ 206 h 908"/>
              <a:gd name="T16" fmla="*/ 619 w 743"/>
              <a:gd name="T17" fmla="*/ 288 h 908"/>
              <a:gd name="T18" fmla="*/ 619 w 743"/>
              <a:gd name="T19" fmla="*/ 41 h 908"/>
              <a:gd name="T20" fmla="*/ 660 w 743"/>
              <a:gd name="T21" fmla="*/ 41 h 908"/>
              <a:gd name="T22" fmla="*/ 660 w 743"/>
              <a:gd name="T23" fmla="*/ 41 h 908"/>
              <a:gd name="T24" fmla="*/ 701 w 743"/>
              <a:gd name="T25" fmla="*/ 82 h 908"/>
              <a:gd name="T26" fmla="*/ 701 w 743"/>
              <a:gd name="T27" fmla="*/ 824 h 908"/>
              <a:gd name="T28" fmla="*/ 165 w 743"/>
              <a:gd name="T29" fmla="*/ 865 h 908"/>
              <a:gd name="T30" fmla="*/ 83 w 743"/>
              <a:gd name="T31" fmla="*/ 865 h 908"/>
              <a:gd name="T32" fmla="*/ 83 w 743"/>
              <a:gd name="T33" fmla="*/ 865 h 908"/>
              <a:gd name="T34" fmla="*/ 42 w 743"/>
              <a:gd name="T35" fmla="*/ 824 h 908"/>
              <a:gd name="T36" fmla="*/ 42 w 743"/>
              <a:gd name="T37" fmla="*/ 82 h 908"/>
              <a:gd name="T38" fmla="*/ 42 w 743"/>
              <a:gd name="T39" fmla="*/ 82 h 908"/>
              <a:gd name="T40" fmla="*/ 83 w 743"/>
              <a:gd name="T41" fmla="*/ 41 h 908"/>
              <a:gd name="T42" fmla="*/ 165 w 743"/>
              <a:gd name="T43" fmla="*/ 41 h 908"/>
              <a:gd name="T44" fmla="*/ 165 w 743"/>
              <a:gd name="T45" fmla="*/ 865 h 908"/>
              <a:gd name="T46" fmla="*/ 495 w 743"/>
              <a:gd name="T47" fmla="*/ 41 h 908"/>
              <a:gd name="T48" fmla="*/ 578 w 743"/>
              <a:gd name="T49" fmla="*/ 41 h 908"/>
              <a:gd name="T50" fmla="*/ 578 w 743"/>
              <a:gd name="T51" fmla="*/ 186 h 908"/>
              <a:gd name="T52" fmla="*/ 536 w 743"/>
              <a:gd name="T53" fmla="*/ 144 h 908"/>
              <a:gd name="T54" fmla="*/ 495 w 743"/>
              <a:gd name="T55" fmla="*/ 186 h 908"/>
              <a:gd name="T56" fmla="*/ 495 w 743"/>
              <a:gd name="T57" fmla="*/ 41 h 908"/>
              <a:gd name="T58" fmla="*/ 660 w 743"/>
              <a:gd name="T59" fmla="*/ 0 h 908"/>
              <a:gd name="T60" fmla="*/ 83 w 743"/>
              <a:gd name="T61" fmla="*/ 0 h 908"/>
              <a:gd name="T62" fmla="*/ 83 w 743"/>
              <a:gd name="T63" fmla="*/ 0 h 908"/>
              <a:gd name="T64" fmla="*/ 0 w 743"/>
              <a:gd name="T65" fmla="*/ 82 h 908"/>
              <a:gd name="T66" fmla="*/ 0 w 743"/>
              <a:gd name="T67" fmla="*/ 824 h 908"/>
              <a:gd name="T68" fmla="*/ 0 w 743"/>
              <a:gd name="T69" fmla="*/ 824 h 908"/>
              <a:gd name="T70" fmla="*/ 83 w 743"/>
              <a:gd name="T71" fmla="*/ 907 h 908"/>
              <a:gd name="T72" fmla="*/ 660 w 743"/>
              <a:gd name="T73" fmla="*/ 907 h 908"/>
              <a:gd name="T74" fmla="*/ 660 w 743"/>
              <a:gd name="T75" fmla="*/ 907 h 908"/>
              <a:gd name="T76" fmla="*/ 742 w 743"/>
              <a:gd name="T77" fmla="*/ 824 h 908"/>
              <a:gd name="T78" fmla="*/ 742 w 743"/>
              <a:gd name="T79" fmla="*/ 82 h 908"/>
              <a:gd name="T80" fmla="*/ 742 w 743"/>
              <a:gd name="T81" fmla="*/ 82 h 908"/>
              <a:gd name="T82" fmla="*/ 660 w 743"/>
              <a:gd name="T83"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3" h="908">
                <a:moveTo>
                  <a:pt x="701" y="824"/>
                </a:moveTo>
                <a:lnTo>
                  <a:pt x="701" y="824"/>
                </a:lnTo>
                <a:cubicBezTo>
                  <a:pt x="701" y="847"/>
                  <a:pt x="683" y="865"/>
                  <a:pt x="660" y="865"/>
                </a:cubicBezTo>
                <a:lnTo>
                  <a:pt x="206" y="865"/>
                </a:lnTo>
                <a:lnTo>
                  <a:pt x="206" y="41"/>
                </a:lnTo>
                <a:lnTo>
                  <a:pt x="454" y="41"/>
                </a:lnTo>
                <a:lnTo>
                  <a:pt x="454" y="288"/>
                </a:lnTo>
                <a:lnTo>
                  <a:pt x="536" y="206"/>
                </a:lnTo>
                <a:lnTo>
                  <a:pt x="619" y="288"/>
                </a:lnTo>
                <a:lnTo>
                  <a:pt x="619" y="41"/>
                </a:lnTo>
                <a:lnTo>
                  <a:pt x="660" y="41"/>
                </a:lnTo>
                <a:lnTo>
                  <a:pt x="660" y="41"/>
                </a:lnTo>
                <a:cubicBezTo>
                  <a:pt x="683" y="41"/>
                  <a:pt x="701" y="60"/>
                  <a:pt x="701" y="82"/>
                </a:cubicBezTo>
                <a:lnTo>
                  <a:pt x="701" y="824"/>
                </a:lnTo>
                <a:close/>
                <a:moveTo>
                  <a:pt x="165" y="865"/>
                </a:moveTo>
                <a:lnTo>
                  <a:pt x="83" y="865"/>
                </a:lnTo>
                <a:lnTo>
                  <a:pt x="83" y="865"/>
                </a:lnTo>
                <a:cubicBezTo>
                  <a:pt x="60" y="865"/>
                  <a:pt x="42" y="847"/>
                  <a:pt x="42" y="824"/>
                </a:cubicBezTo>
                <a:lnTo>
                  <a:pt x="42" y="82"/>
                </a:lnTo>
                <a:lnTo>
                  <a:pt x="42" y="82"/>
                </a:lnTo>
                <a:cubicBezTo>
                  <a:pt x="42" y="60"/>
                  <a:pt x="60" y="41"/>
                  <a:pt x="83" y="41"/>
                </a:cubicBezTo>
                <a:lnTo>
                  <a:pt x="165" y="41"/>
                </a:lnTo>
                <a:lnTo>
                  <a:pt x="165" y="865"/>
                </a:lnTo>
                <a:close/>
                <a:moveTo>
                  <a:pt x="495" y="41"/>
                </a:moveTo>
                <a:lnTo>
                  <a:pt x="578" y="41"/>
                </a:lnTo>
                <a:lnTo>
                  <a:pt x="578" y="186"/>
                </a:lnTo>
                <a:lnTo>
                  <a:pt x="536" y="144"/>
                </a:lnTo>
                <a:lnTo>
                  <a:pt x="495" y="186"/>
                </a:lnTo>
                <a:lnTo>
                  <a:pt x="495" y="41"/>
                </a:lnTo>
                <a:close/>
                <a:moveTo>
                  <a:pt x="660" y="0"/>
                </a:moveTo>
                <a:lnTo>
                  <a:pt x="83" y="0"/>
                </a:lnTo>
                <a:lnTo>
                  <a:pt x="83" y="0"/>
                </a:lnTo>
                <a:cubicBezTo>
                  <a:pt x="38" y="0"/>
                  <a:pt x="0" y="37"/>
                  <a:pt x="0" y="82"/>
                </a:cubicBezTo>
                <a:lnTo>
                  <a:pt x="0" y="824"/>
                </a:lnTo>
                <a:lnTo>
                  <a:pt x="0" y="824"/>
                </a:lnTo>
                <a:cubicBezTo>
                  <a:pt x="0" y="869"/>
                  <a:pt x="38" y="907"/>
                  <a:pt x="83" y="907"/>
                </a:cubicBezTo>
                <a:lnTo>
                  <a:pt x="660" y="907"/>
                </a:lnTo>
                <a:lnTo>
                  <a:pt x="660" y="907"/>
                </a:lnTo>
                <a:cubicBezTo>
                  <a:pt x="705" y="907"/>
                  <a:pt x="742" y="869"/>
                  <a:pt x="742" y="824"/>
                </a:cubicBezTo>
                <a:lnTo>
                  <a:pt x="742" y="82"/>
                </a:lnTo>
                <a:lnTo>
                  <a:pt x="742" y="82"/>
                </a:lnTo>
                <a:cubicBezTo>
                  <a:pt x="742" y="37"/>
                  <a:pt x="705" y="0"/>
                  <a:pt x="660" y="0"/>
                </a:cubicBezTo>
                <a:close/>
              </a:path>
            </a:pathLst>
          </a:custGeom>
          <a:solidFill>
            <a:schemeClr val="accent2"/>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3" name="Freeform 375">
            <a:extLst>
              <a:ext uri="{FF2B5EF4-FFF2-40B4-BE49-F238E27FC236}">
                <a16:creationId xmlns:a16="http://schemas.microsoft.com/office/drawing/2014/main" id="{3AD4738F-4329-27B0-2E73-D3842BDDC993}"/>
              </a:ext>
            </a:extLst>
          </p:cNvPr>
          <p:cNvSpPr>
            <a:spLocks noChangeArrowheads="1"/>
          </p:cNvSpPr>
          <p:nvPr/>
        </p:nvSpPr>
        <p:spPr bwMode="auto">
          <a:xfrm>
            <a:off x="5253896" y="3537003"/>
            <a:ext cx="424382" cy="424382"/>
          </a:xfrm>
          <a:custGeom>
            <a:avLst/>
            <a:gdLst>
              <a:gd name="T0" fmla="*/ 825 w 908"/>
              <a:gd name="T1" fmla="*/ 329 h 907"/>
              <a:gd name="T2" fmla="*/ 825 w 908"/>
              <a:gd name="T3" fmla="*/ 783 h 907"/>
              <a:gd name="T4" fmla="*/ 825 w 908"/>
              <a:gd name="T5" fmla="*/ 824 h 907"/>
              <a:gd name="T6" fmla="*/ 783 w 908"/>
              <a:gd name="T7" fmla="*/ 535 h 907"/>
              <a:gd name="T8" fmla="*/ 825 w 908"/>
              <a:gd name="T9" fmla="*/ 535 h 907"/>
              <a:gd name="T10" fmla="*/ 783 w 908"/>
              <a:gd name="T11" fmla="*/ 659 h 907"/>
              <a:gd name="T12" fmla="*/ 825 w 908"/>
              <a:gd name="T13" fmla="*/ 700 h 907"/>
              <a:gd name="T14" fmla="*/ 825 w 908"/>
              <a:gd name="T15" fmla="*/ 742 h 907"/>
              <a:gd name="T16" fmla="*/ 742 w 908"/>
              <a:gd name="T17" fmla="*/ 433 h 907"/>
              <a:gd name="T18" fmla="*/ 825 w 908"/>
              <a:gd name="T19" fmla="*/ 41 h 907"/>
              <a:gd name="T20" fmla="*/ 866 w 908"/>
              <a:gd name="T21" fmla="*/ 824 h 907"/>
              <a:gd name="T22" fmla="*/ 742 w 908"/>
              <a:gd name="T23" fmla="*/ 865 h 907"/>
              <a:gd name="T24" fmla="*/ 866 w 908"/>
              <a:gd name="T25" fmla="*/ 824 h 907"/>
              <a:gd name="T26" fmla="*/ 207 w 908"/>
              <a:gd name="T27" fmla="*/ 41 h 907"/>
              <a:gd name="T28" fmla="*/ 701 w 908"/>
              <a:gd name="T29" fmla="*/ 865 h 907"/>
              <a:gd name="T30" fmla="*/ 701 w 908"/>
              <a:gd name="T31" fmla="*/ 474 h 907"/>
              <a:gd name="T32" fmla="*/ 41 w 908"/>
              <a:gd name="T33" fmla="*/ 433 h 907"/>
              <a:gd name="T34" fmla="*/ 83 w 908"/>
              <a:gd name="T35" fmla="*/ 41 h 907"/>
              <a:gd name="T36" fmla="*/ 165 w 908"/>
              <a:gd name="T37" fmla="*/ 865 h 907"/>
              <a:gd name="T38" fmla="*/ 41 w 908"/>
              <a:gd name="T39" fmla="*/ 824 h 907"/>
              <a:gd name="T40" fmla="*/ 165 w 908"/>
              <a:gd name="T41" fmla="*/ 865 h 907"/>
              <a:gd name="T42" fmla="*/ 83 w 908"/>
              <a:gd name="T43" fmla="*/ 0 h 907"/>
              <a:gd name="T44" fmla="*/ 0 w 908"/>
              <a:gd name="T45" fmla="*/ 824 h 907"/>
              <a:gd name="T46" fmla="*/ 825 w 908"/>
              <a:gd name="T47" fmla="*/ 906 h 907"/>
              <a:gd name="T48" fmla="*/ 907 w 908"/>
              <a:gd name="T49" fmla="*/ 82 h 907"/>
              <a:gd name="T50" fmla="*/ 825 w 908"/>
              <a:gd name="T51" fmla="*/ 123 h 907"/>
              <a:gd name="T52" fmla="*/ 783 w 908"/>
              <a:gd name="T53" fmla="*/ 123 h 907"/>
              <a:gd name="T54" fmla="*/ 825 w 908"/>
              <a:gd name="T55" fmla="*/ 247 h 907"/>
              <a:gd name="T56" fmla="*/ 783 w 908"/>
              <a:gd name="T57" fmla="*/ 206 h 907"/>
              <a:gd name="T58" fmla="*/ 783 w 908"/>
              <a:gd name="T59" fmla="*/ 165 h 907"/>
              <a:gd name="T60" fmla="*/ 124 w 908"/>
              <a:gd name="T61" fmla="*/ 206 h 907"/>
              <a:gd name="T62" fmla="*/ 83 w 908"/>
              <a:gd name="T63" fmla="*/ 206 h 907"/>
              <a:gd name="T64" fmla="*/ 124 w 908"/>
              <a:gd name="T65" fmla="*/ 247 h 907"/>
              <a:gd name="T66" fmla="*/ 124 w 908"/>
              <a:gd name="T67" fmla="*/ 618 h 907"/>
              <a:gd name="T68" fmla="*/ 124 w 908"/>
              <a:gd name="T69" fmla="*/ 659 h 907"/>
              <a:gd name="T70" fmla="*/ 83 w 908"/>
              <a:gd name="T71" fmla="*/ 783 h 907"/>
              <a:gd name="T72" fmla="*/ 124 w 908"/>
              <a:gd name="T73" fmla="*/ 783 h 907"/>
              <a:gd name="T74" fmla="*/ 124 w 908"/>
              <a:gd name="T75" fmla="*/ 329 h 907"/>
              <a:gd name="T76" fmla="*/ 124 w 908"/>
              <a:gd name="T77" fmla="*/ 700 h 907"/>
              <a:gd name="T78" fmla="*/ 124 w 908"/>
              <a:gd name="T79" fmla="*/ 742 h 907"/>
              <a:gd name="T80" fmla="*/ 124 w 908"/>
              <a:gd name="T81" fmla="*/ 123 h 907"/>
              <a:gd name="T82" fmla="*/ 83 w 908"/>
              <a:gd name="T83" fmla="*/ 123 h 907"/>
              <a:gd name="T84" fmla="*/ 83 w 908"/>
              <a:gd name="T85" fmla="*/ 57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8" h="907">
                <a:moveTo>
                  <a:pt x="783" y="371"/>
                </a:moveTo>
                <a:lnTo>
                  <a:pt x="825" y="371"/>
                </a:lnTo>
                <a:lnTo>
                  <a:pt x="825" y="329"/>
                </a:lnTo>
                <a:lnTo>
                  <a:pt x="783" y="329"/>
                </a:lnTo>
                <a:lnTo>
                  <a:pt x="783" y="371"/>
                </a:lnTo>
                <a:close/>
                <a:moveTo>
                  <a:pt x="825" y="783"/>
                </a:moveTo>
                <a:lnTo>
                  <a:pt x="783" y="783"/>
                </a:lnTo>
                <a:lnTo>
                  <a:pt x="783" y="824"/>
                </a:lnTo>
                <a:lnTo>
                  <a:pt x="825" y="824"/>
                </a:lnTo>
                <a:lnTo>
                  <a:pt x="825" y="783"/>
                </a:lnTo>
                <a:close/>
                <a:moveTo>
                  <a:pt x="825" y="535"/>
                </a:moveTo>
                <a:lnTo>
                  <a:pt x="783" y="535"/>
                </a:lnTo>
                <a:lnTo>
                  <a:pt x="783" y="577"/>
                </a:lnTo>
                <a:lnTo>
                  <a:pt x="825" y="577"/>
                </a:lnTo>
                <a:lnTo>
                  <a:pt x="825" y="535"/>
                </a:lnTo>
                <a:close/>
                <a:moveTo>
                  <a:pt x="825" y="618"/>
                </a:moveTo>
                <a:lnTo>
                  <a:pt x="783" y="618"/>
                </a:lnTo>
                <a:lnTo>
                  <a:pt x="783" y="659"/>
                </a:lnTo>
                <a:lnTo>
                  <a:pt x="825" y="659"/>
                </a:lnTo>
                <a:lnTo>
                  <a:pt x="825" y="618"/>
                </a:lnTo>
                <a:close/>
                <a:moveTo>
                  <a:pt x="825" y="700"/>
                </a:moveTo>
                <a:lnTo>
                  <a:pt x="783" y="700"/>
                </a:lnTo>
                <a:lnTo>
                  <a:pt x="783" y="742"/>
                </a:lnTo>
                <a:lnTo>
                  <a:pt x="825" y="742"/>
                </a:lnTo>
                <a:lnTo>
                  <a:pt x="825" y="700"/>
                </a:lnTo>
                <a:close/>
                <a:moveTo>
                  <a:pt x="866" y="433"/>
                </a:moveTo>
                <a:lnTo>
                  <a:pt x="742" y="433"/>
                </a:lnTo>
                <a:lnTo>
                  <a:pt x="742" y="41"/>
                </a:lnTo>
                <a:lnTo>
                  <a:pt x="825" y="41"/>
                </a:lnTo>
                <a:lnTo>
                  <a:pt x="825" y="41"/>
                </a:lnTo>
                <a:cubicBezTo>
                  <a:pt x="848" y="41"/>
                  <a:pt x="866" y="60"/>
                  <a:pt x="866" y="82"/>
                </a:cubicBezTo>
                <a:lnTo>
                  <a:pt x="866" y="433"/>
                </a:lnTo>
                <a:close/>
                <a:moveTo>
                  <a:pt x="866" y="824"/>
                </a:moveTo>
                <a:lnTo>
                  <a:pt x="866" y="824"/>
                </a:lnTo>
                <a:cubicBezTo>
                  <a:pt x="866" y="847"/>
                  <a:pt x="848" y="865"/>
                  <a:pt x="825" y="865"/>
                </a:cubicBezTo>
                <a:lnTo>
                  <a:pt x="742" y="865"/>
                </a:lnTo>
                <a:lnTo>
                  <a:pt x="742" y="474"/>
                </a:lnTo>
                <a:lnTo>
                  <a:pt x="866" y="474"/>
                </a:lnTo>
                <a:lnTo>
                  <a:pt x="866" y="824"/>
                </a:lnTo>
                <a:close/>
                <a:moveTo>
                  <a:pt x="701" y="433"/>
                </a:moveTo>
                <a:lnTo>
                  <a:pt x="207" y="433"/>
                </a:lnTo>
                <a:lnTo>
                  <a:pt x="207" y="41"/>
                </a:lnTo>
                <a:lnTo>
                  <a:pt x="701" y="41"/>
                </a:lnTo>
                <a:lnTo>
                  <a:pt x="701" y="433"/>
                </a:lnTo>
                <a:close/>
                <a:moveTo>
                  <a:pt x="701" y="865"/>
                </a:moveTo>
                <a:lnTo>
                  <a:pt x="207" y="865"/>
                </a:lnTo>
                <a:lnTo>
                  <a:pt x="207" y="474"/>
                </a:lnTo>
                <a:lnTo>
                  <a:pt x="701" y="474"/>
                </a:lnTo>
                <a:lnTo>
                  <a:pt x="701" y="865"/>
                </a:lnTo>
                <a:close/>
                <a:moveTo>
                  <a:pt x="165" y="433"/>
                </a:moveTo>
                <a:lnTo>
                  <a:pt x="41" y="433"/>
                </a:lnTo>
                <a:lnTo>
                  <a:pt x="41" y="82"/>
                </a:lnTo>
                <a:lnTo>
                  <a:pt x="41" y="82"/>
                </a:lnTo>
                <a:cubicBezTo>
                  <a:pt x="41" y="60"/>
                  <a:pt x="61" y="41"/>
                  <a:pt x="83" y="41"/>
                </a:cubicBezTo>
                <a:lnTo>
                  <a:pt x="165" y="41"/>
                </a:lnTo>
                <a:lnTo>
                  <a:pt x="165" y="433"/>
                </a:lnTo>
                <a:close/>
                <a:moveTo>
                  <a:pt x="165" y="865"/>
                </a:moveTo>
                <a:lnTo>
                  <a:pt x="83" y="865"/>
                </a:lnTo>
                <a:lnTo>
                  <a:pt x="83" y="865"/>
                </a:lnTo>
                <a:cubicBezTo>
                  <a:pt x="61" y="865"/>
                  <a:pt x="41" y="847"/>
                  <a:pt x="41" y="824"/>
                </a:cubicBezTo>
                <a:lnTo>
                  <a:pt x="41" y="474"/>
                </a:lnTo>
                <a:lnTo>
                  <a:pt x="165" y="474"/>
                </a:lnTo>
                <a:lnTo>
                  <a:pt x="165" y="865"/>
                </a:lnTo>
                <a:close/>
                <a:moveTo>
                  <a:pt x="825" y="0"/>
                </a:moveTo>
                <a:lnTo>
                  <a:pt x="83" y="0"/>
                </a:lnTo>
                <a:lnTo>
                  <a:pt x="83" y="0"/>
                </a:lnTo>
                <a:cubicBezTo>
                  <a:pt x="37" y="0"/>
                  <a:pt x="0" y="37"/>
                  <a:pt x="0" y="82"/>
                </a:cubicBezTo>
                <a:lnTo>
                  <a:pt x="0" y="824"/>
                </a:lnTo>
                <a:lnTo>
                  <a:pt x="0" y="824"/>
                </a:lnTo>
                <a:cubicBezTo>
                  <a:pt x="0" y="869"/>
                  <a:pt x="37" y="906"/>
                  <a:pt x="83" y="906"/>
                </a:cubicBezTo>
                <a:lnTo>
                  <a:pt x="825" y="906"/>
                </a:lnTo>
                <a:lnTo>
                  <a:pt x="825" y="906"/>
                </a:lnTo>
                <a:cubicBezTo>
                  <a:pt x="870" y="906"/>
                  <a:pt x="907" y="869"/>
                  <a:pt x="907" y="824"/>
                </a:cubicBezTo>
                <a:lnTo>
                  <a:pt x="907" y="82"/>
                </a:lnTo>
                <a:lnTo>
                  <a:pt x="907" y="82"/>
                </a:lnTo>
                <a:cubicBezTo>
                  <a:pt x="907" y="37"/>
                  <a:pt x="870" y="0"/>
                  <a:pt x="825" y="0"/>
                </a:cubicBezTo>
                <a:close/>
                <a:moveTo>
                  <a:pt x="783" y="123"/>
                </a:moveTo>
                <a:lnTo>
                  <a:pt x="825" y="123"/>
                </a:lnTo>
                <a:lnTo>
                  <a:pt x="825" y="82"/>
                </a:lnTo>
                <a:lnTo>
                  <a:pt x="783" y="82"/>
                </a:lnTo>
                <a:lnTo>
                  <a:pt x="783" y="123"/>
                </a:lnTo>
                <a:close/>
                <a:moveTo>
                  <a:pt x="783" y="288"/>
                </a:moveTo>
                <a:lnTo>
                  <a:pt x="825" y="288"/>
                </a:lnTo>
                <a:lnTo>
                  <a:pt x="825" y="247"/>
                </a:lnTo>
                <a:lnTo>
                  <a:pt x="783" y="247"/>
                </a:lnTo>
                <a:lnTo>
                  <a:pt x="783" y="288"/>
                </a:lnTo>
                <a:close/>
                <a:moveTo>
                  <a:pt x="783" y="206"/>
                </a:moveTo>
                <a:lnTo>
                  <a:pt x="825" y="206"/>
                </a:lnTo>
                <a:lnTo>
                  <a:pt x="825" y="165"/>
                </a:lnTo>
                <a:lnTo>
                  <a:pt x="783" y="165"/>
                </a:lnTo>
                <a:lnTo>
                  <a:pt x="783" y="206"/>
                </a:lnTo>
                <a:close/>
                <a:moveTo>
                  <a:pt x="83" y="206"/>
                </a:moveTo>
                <a:lnTo>
                  <a:pt x="124" y="206"/>
                </a:lnTo>
                <a:lnTo>
                  <a:pt x="124" y="165"/>
                </a:lnTo>
                <a:lnTo>
                  <a:pt x="83" y="165"/>
                </a:lnTo>
                <a:lnTo>
                  <a:pt x="83" y="206"/>
                </a:lnTo>
                <a:close/>
                <a:moveTo>
                  <a:pt x="83" y="288"/>
                </a:moveTo>
                <a:lnTo>
                  <a:pt x="124" y="288"/>
                </a:lnTo>
                <a:lnTo>
                  <a:pt x="124" y="247"/>
                </a:lnTo>
                <a:lnTo>
                  <a:pt x="83" y="247"/>
                </a:lnTo>
                <a:lnTo>
                  <a:pt x="83" y="288"/>
                </a:lnTo>
                <a:close/>
                <a:moveTo>
                  <a:pt x="124" y="618"/>
                </a:moveTo>
                <a:lnTo>
                  <a:pt x="83" y="618"/>
                </a:lnTo>
                <a:lnTo>
                  <a:pt x="83" y="659"/>
                </a:lnTo>
                <a:lnTo>
                  <a:pt x="124" y="659"/>
                </a:lnTo>
                <a:lnTo>
                  <a:pt x="124" y="618"/>
                </a:lnTo>
                <a:close/>
                <a:moveTo>
                  <a:pt x="124" y="783"/>
                </a:moveTo>
                <a:lnTo>
                  <a:pt x="83" y="783"/>
                </a:lnTo>
                <a:lnTo>
                  <a:pt x="83" y="824"/>
                </a:lnTo>
                <a:lnTo>
                  <a:pt x="124" y="824"/>
                </a:lnTo>
                <a:lnTo>
                  <a:pt x="124" y="783"/>
                </a:lnTo>
                <a:close/>
                <a:moveTo>
                  <a:pt x="83" y="371"/>
                </a:moveTo>
                <a:lnTo>
                  <a:pt x="124" y="371"/>
                </a:lnTo>
                <a:lnTo>
                  <a:pt x="124" y="329"/>
                </a:lnTo>
                <a:lnTo>
                  <a:pt x="83" y="329"/>
                </a:lnTo>
                <a:lnTo>
                  <a:pt x="83" y="371"/>
                </a:lnTo>
                <a:close/>
                <a:moveTo>
                  <a:pt x="124" y="700"/>
                </a:moveTo>
                <a:lnTo>
                  <a:pt x="83" y="700"/>
                </a:lnTo>
                <a:lnTo>
                  <a:pt x="83" y="742"/>
                </a:lnTo>
                <a:lnTo>
                  <a:pt x="124" y="742"/>
                </a:lnTo>
                <a:lnTo>
                  <a:pt x="124" y="700"/>
                </a:lnTo>
                <a:close/>
                <a:moveTo>
                  <a:pt x="83" y="123"/>
                </a:moveTo>
                <a:lnTo>
                  <a:pt x="124" y="123"/>
                </a:lnTo>
                <a:lnTo>
                  <a:pt x="124" y="82"/>
                </a:lnTo>
                <a:lnTo>
                  <a:pt x="83" y="82"/>
                </a:lnTo>
                <a:lnTo>
                  <a:pt x="83" y="123"/>
                </a:lnTo>
                <a:close/>
                <a:moveTo>
                  <a:pt x="124" y="535"/>
                </a:moveTo>
                <a:lnTo>
                  <a:pt x="83" y="535"/>
                </a:lnTo>
                <a:lnTo>
                  <a:pt x="83" y="577"/>
                </a:lnTo>
                <a:lnTo>
                  <a:pt x="124" y="577"/>
                </a:lnTo>
                <a:lnTo>
                  <a:pt x="124" y="535"/>
                </a:lnTo>
                <a:close/>
              </a:path>
            </a:pathLst>
          </a:custGeom>
          <a:solidFill>
            <a:schemeClr val="accent3"/>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4" name="Freeform 376">
            <a:extLst>
              <a:ext uri="{FF2B5EF4-FFF2-40B4-BE49-F238E27FC236}">
                <a16:creationId xmlns:a16="http://schemas.microsoft.com/office/drawing/2014/main" id="{8231EEA4-6554-056A-BB8B-7BA9BF4F53DA}"/>
              </a:ext>
            </a:extLst>
          </p:cNvPr>
          <p:cNvSpPr>
            <a:spLocks noChangeArrowheads="1"/>
          </p:cNvSpPr>
          <p:nvPr/>
        </p:nvSpPr>
        <p:spPr bwMode="auto">
          <a:xfrm>
            <a:off x="7213058" y="722896"/>
            <a:ext cx="424382" cy="393480"/>
          </a:xfrm>
          <a:custGeom>
            <a:avLst/>
            <a:gdLst>
              <a:gd name="T0" fmla="*/ 570 w 907"/>
              <a:gd name="T1" fmla="*/ 307 h 844"/>
              <a:gd name="T2" fmla="*/ 865 w 907"/>
              <a:gd name="T3" fmla="*/ 307 h 844"/>
              <a:gd name="T4" fmla="*/ 474 w 907"/>
              <a:gd name="T5" fmla="*/ 348 h 844"/>
              <a:gd name="T6" fmla="*/ 624 w 907"/>
              <a:gd name="T7" fmla="*/ 428 h 844"/>
              <a:gd name="T8" fmla="*/ 643 w 907"/>
              <a:gd name="T9" fmla="*/ 431 h 844"/>
              <a:gd name="T10" fmla="*/ 651 w 907"/>
              <a:gd name="T11" fmla="*/ 396 h 844"/>
              <a:gd name="T12" fmla="*/ 824 w 907"/>
              <a:gd name="T13" fmla="*/ 348 h 844"/>
              <a:gd name="T14" fmla="*/ 474 w 907"/>
              <a:gd name="T15" fmla="*/ 801 h 844"/>
              <a:gd name="T16" fmla="*/ 824 w 907"/>
              <a:gd name="T17" fmla="*/ 801 h 844"/>
              <a:gd name="T18" fmla="*/ 519 w 907"/>
              <a:gd name="T19" fmla="*/ 307 h 844"/>
              <a:gd name="T20" fmla="*/ 540 w 907"/>
              <a:gd name="T21" fmla="*/ 76 h 844"/>
              <a:gd name="T22" fmla="*/ 670 w 907"/>
              <a:gd name="T23" fmla="*/ 95 h 844"/>
              <a:gd name="T24" fmla="*/ 497 w 907"/>
              <a:gd name="T25" fmla="*/ 183 h 844"/>
              <a:gd name="T26" fmla="*/ 540 w 907"/>
              <a:gd name="T27" fmla="*/ 76 h 844"/>
              <a:gd name="T28" fmla="*/ 387 w 907"/>
              <a:gd name="T29" fmla="*/ 307 h 844"/>
              <a:gd name="T30" fmla="*/ 433 w 907"/>
              <a:gd name="T31" fmla="*/ 554 h 844"/>
              <a:gd name="T32" fmla="*/ 302 w 907"/>
              <a:gd name="T33" fmla="*/ 348 h 844"/>
              <a:gd name="T34" fmla="*/ 255 w 907"/>
              <a:gd name="T35" fmla="*/ 396 h 844"/>
              <a:gd name="T36" fmla="*/ 262 w 907"/>
              <a:gd name="T37" fmla="*/ 431 h 844"/>
              <a:gd name="T38" fmla="*/ 281 w 907"/>
              <a:gd name="T39" fmla="*/ 428 h 844"/>
              <a:gd name="T40" fmla="*/ 433 w 907"/>
              <a:gd name="T41" fmla="*/ 554 h 844"/>
              <a:gd name="T42" fmla="*/ 82 w 907"/>
              <a:gd name="T43" fmla="*/ 595 h 844"/>
              <a:gd name="T44" fmla="*/ 41 w 907"/>
              <a:gd name="T45" fmla="*/ 307 h 844"/>
              <a:gd name="T46" fmla="*/ 388 w 907"/>
              <a:gd name="T47" fmla="*/ 224 h 844"/>
              <a:gd name="T48" fmla="*/ 235 w 907"/>
              <a:gd name="T49" fmla="*/ 95 h 844"/>
              <a:gd name="T50" fmla="*/ 366 w 907"/>
              <a:gd name="T51" fmla="*/ 76 h 844"/>
              <a:gd name="T52" fmla="*/ 409 w 907"/>
              <a:gd name="T53" fmla="*/ 183 h 844"/>
              <a:gd name="T54" fmla="*/ 235 w 907"/>
              <a:gd name="T55" fmla="*/ 95 h 844"/>
              <a:gd name="T56" fmla="*/ 708 w 907"/>
              <a:gd name="T57" fmla="*/ 183 h 844"/>
              <a:gd name="T58" fmla="*/ 519 w 907"/>
              <a:gd name="T59" fmla="*/ 40 h 844"/>
              <a:gd name="T60" fmla="*/ 460 w 907"/>
              <a:gd name="T61" fmla="*/ 101 h 844"/>
              <a:gd name="T62" fmla="*/ 457 w 907"/>
              <a:gd name="T63" fmla="*/ 100 h 844"/>
              <a:gd name="T64" fmla="*/ 453 w 907"/>
              <a:gd name="T65" fmla="*/ 100 h 844"/>
              <a:gd name="T66" fmla="*/ 447 w 907"/>
              <a:gd name="T67" fmla="*/ 100 h 844"/>
              <a:gd name="T68" fmla="*/ 445 w 907"/>
              <a:gd name="T69" fmla="*/ 101 h 844"/>
              <a:gd name="T70" fmla="*/ 199 w 907"/>
              <a:gd name="T71" fmla="*/ 75 h 844"/>
              <a:gd name="T72" fmla="*/ 41 w 907"/>
              <a:gd name="T73" fmla="*/ 183 h 844"/>
              <a:gd name="T74" fmla="*/ 0 w 907"/>
              <a:gd name="T75" fmla="*/ 307 h 844"/>
              <a:gd name="T76" fmla="*/ 41 w 907"/>
              <a:gd name="T77" fmla="*/ 801 h 844"/>
              <a:gd name="T78" fmla="*/ 824 w 907"/>
              <a:gd name="T79" fmla="*/ 843 h 844"/>
              <a:gd name="T80" fmla="*/ 865 w 907"/>
              <a:gd name="T81" fmla="*/ 348 h 844"/>
              <a:gd name="T82" fmla="*/ 906 w 907"/>
              <a:gd name="T83" fmla="*/ 22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7" h="844">
                <a:moveTo>
                  <a:pt x="865" y="307"/>
                </a:moveTo>
                <a:lnTo>
                  <a:pt x="570" y="307"/>
                </a:lnTo>
                <a:lnTo>
                  <a:pt x="570" y="307"/>
                </a:lnTo>
                <a:cubicBezTo>
                  <a:pt x="552" y="283"/>
                  <a:pt x="533" y="256"/>
                  <a:pt x="517" y="224"/>
                </a:cubicBezTo>
                <a:lnTo>
                  <a:pt x="865" y="224"/>
                </a:lnTo>
                <a:lnTo>
                  <a:pt x="865" y="307"/>
                </a:lnTo>
                <a:close/>
                <a:moveTo>
                  <a:pt x="824" y="554"/>
                </a:moveTo>
                <a:lnTo>
                  <a:pt x="474" y="554"/>
                </a:lnTo>
                <a:lnTo>
                  <a:pt x="474" y="348"/>
                </a:lnTo>
                <a:lnTo>
                  <a:pt x="549" y="348"/>
                </a:lnTo>
                <a:lnTo>
                  <a:pt x="549" y="348"/>
                </a:lnTo>
                <a:cubicBezTo>
                  <a:pt x="589" y="397"/>
                  <a:pt x="622" y="425"/>
                  <a:pt x="624" y="428"/>
                </a:cubicBezTo>
                <a:lnTo>
                  <a:pt x="624" y="428"/>
                </a:lnTo>
                <a:cubicBezTo>
                  <a:pt x="630" y="432"/>
                  <a:pt x="637" y="433"/>
                  <a:pt x="643" y="431"/>
                </a:cubicBezTo>
                <a:lnTo>
                  <a:pt x="643" y="431"/>
                </a:lnTo>
                <a:cubicBezTo>
                  <a:pt x="647" y="430"/>
                  <a:pt x="651" y="428"/>
                  <a:pt x="653" y="424"/>
                </a:cubicBezTo>
                <a:lnTo>
                  <a:pt x="653" y="424"/>
                </a:lnTo>
                <a:cubicBezTo>
                  <a:pt x="661" y="416"/>
                  <a:pt x="659" y="403"/>
                  <a:pt x="651" y="396"/>
                </a:cubicBezTo>
                <a:lnTo>
                  <a:pt x="651" y="396"/>
                </a:lnTo>
                <a:cubicBezTo>
                  <a:pt x="650" y="395"/>
                  <a:pt x="631" y="378"/>
                  <a:pt x="604" y="348"/>
                </a:cubicBezTo>
                <a:lnTo>
                  <a:pt x="824" y="348"/>
                </a:lnTo>
                <a:lnTo>
                  <a:pt x="824" y="554"/>
                </a:lnTo>
                <a:close/>
                <a:moveTo>
                  <a:pt x="824" y="801"/>
                </a:moveTo>
                <a:lnTo>
                  <a:pt x="474" y="801"/>
                </a:lnTo>
                <a:lnTo>
                  <a:pt x="474" y="595"/>
                </a:lnTo>
                <a:lnTo>
                  <a:pt x="824" y="595"/>
                </a:lnTo>
                <a:lnTo>
                  <a:pt x="824" y="801"/>
                </a:lnTo>
                <a:close/>
                <a:moveTo>
                  <a:pt x="474" y="231"/>
                </a:moveTo>
                <a:lnTo>
                  <a:pt x="474" y="231"/>
                </a:lnTo>
                <a:cubicBezTo>
                  <a:pt x="487" y="259"/>
                  <a:pt x="503" y="284"/>
                  <a:pt x="519" y="307"/>
                </a:cubicBezTo>
                <a:lnTo>
                  <a:pt x="474" y="307"/>
                </a:lnTo>
                <a:lnTo>
                  <a:pt x="474" y="231"/>
                </a:lnTo>
                <a:close/>
                <a:moveTo>
                  <a:pt x="540" y="76"/>
                </a:moveTo>
                <a:lnTo>
                  <a:pt x="540" y="76"/>
                </a:lnTo>
                <a:cubicBezTo>
                  <a:pt x="589" y="47"/>
                  <a:pt x="648" y="56"/>
                  <a:pt x="670" y="95"/>
                </a:cubicBezTo>
                <a:lnTo>
                  <a:pt x="670" y="95"/>
                </a:lnTo>
                <a:cubicBezTo>
                  <a:pt x="686" y="122"/>
                  <a:pt x="681" y="155"/>
                  <a:pt x="661" y="183"/>
                </a:cubicBezTo>
                <a:lnTo>
                  <a:pt x="497" y="183"/>
                </a:lnTo>
                <a:lnTo>
                  <a:pt x="497" y="183"/>
                </a:lnTo>
                <a:cubicBezTo>
                  <a:pt x="492" y="173"/>
                  <a:pt x="488" y="163"/>
                  <a:pt x="485" y="152"/>
                </a:cubicBezTo>
                <a:lnTo>
                  <a:pt x="485" y="152"/>
                </a:lnTo>
                <a:cubicBezTo>
                  <a:pt x="489" y="123"/>
                  <a:pt x="508" y="94"/>
                  <a:pt x="540" y="76"/>
                </a:cubicBezTo>
                <a:close/>
                <a:moveTo>
                  <a:pt x="433" y="307"/>
                </a:moveTo>
                <a:lnTo>
                  <a:pt x="387" y="307"/>
                </a:lnTo>
                <a:lnTo>
                  <a:pt x="387" y="307"/>
                </a:lnTo>
                <a:cubicBezTo>
                  <a:pt x="402" y="284"/>
                  <a:pt x="418" y="258"/>
                  <a:pt x="433" y="230"/>
                </a:cubicBezTo>
                <a:lnTo>
                  <a:pt x="433" y="307"/>
                </a:lnTo>
                <a:close/>
                <a:moveTo>
                  <a:pt x="433" y="554"/>
                </a:moveTo>
                <a:lnTo>
                  <a:pt x="82" y="554"/>
                </a:lnTo>
                <a:lnTo>
                  <a:pt x="82" y="348"/>
                </a:lnTo>
                <a:lnTo>
                  <a:pt x="302" y="348"/>
                </a:lnTo>
                <a:lnTo>
                  <a:pt x="302" y="348"/>
                </a:lnTo>
                <a:cubicBezTo>
                  <a:pt x="275" y="378"/>
                  <a:pt x="255" y="395"/>
                  <a:pt x="255" y="396"/>
                </a:cubicBezTo>
                <a:lnTo>
                  <a:pt x="255" y="396"/>
                </a:lnTo>
                <a:cubicBezTo>
                  <a:pt x="246" y="403"/>
                  <a:pt x="245" y="416"/>
                  <a:pt x="252" y="424"/>
                </a:cubicBezTo>
                <a:lnTo>
                  <a:pt x="252" y="424"/>
                </a:lnTo>
                <a:cubicBezTo>
                  <a:pt x="255" y="428"/>
                  <a:pt x="259" y="430"/>
                  <a:pt x="262" y="431"/>
                </a:cubicBezTo>
                <a:lnTo>
                  <a:pt x="262" y="431"/>
                </a:lnTo>
                <a:cubicBezTo>
                  <a:pt x="269" y="433"/>
                  <a:pt x="276" y="432"/>
                  <a:pt x="281" y="428"/>
                </a:cubicBezTo>
                <a:lnTo>
                  <a:pt x="281" y="428"/>
                </a:lnTo>
                <a:cubicBezTo>
                  <a:pt x="284" y="425"/>
                  <a:pt x="318" y="397"/>
                  <a:pt x="357" y="348"/>
                </a:cubicBezTo>
                <a:lnTo>
                  <a:pt x="433" y="348"/>
                </a:lnTo>
                <a:lnTo>
                  <a:pt x="433" y="554"/>
                </a:lnTo>
                <a:close/>
                <a:moveTo>
                  <a:pt x="433" y="801"/>
                </a:moveTo>
                <a:lnTo>
                  <a:pt x="82" y="801"/>
                </a:lnTo>
                <a:lnTo>
                  <a:pt x="82" y="595"/>
                </a:lnTo>
                <a:lnTo>
                  <a:pt x="433" y="595"/>
                </a:lnTo>
                <a:lnTo>
                  <a:pt x="433" y="801"/>
                </a:lnTo>
                <a:close/>
                <a:moveTo>
                  <a:pt x="41" y="307"/>
                </a:moveTo>
                <a:lnTo>
                  <a:pt x="41" y="224"/>
                </a:lnTo>
                <a:lnTo>
                  <a:pt x="388" y="224"/>
                </a:lnTo>
                <a:lnTo>
                  <a:pt x="388" y="224"/>
                </a:lnTo>
                <a:cubicBezTo>
                  <a:pt x="372" y="256"/>
                  <a:pt x="354" y="283"/>
                  <a:pt x="336" y="307"/>
                </a:cubicBezTo>
                <a:lnTo>
                  <a:pt x="41" y="307"/>
                </a:lnTo>
                <a:close/>
                <a:moveTo>
                  <a:pt x="235" y="95"/>
                </a:moveTo>
                <a:lnTo>
                  <a:pt x="235" y="95"/>
                </a:lnTo>
                <a:cubicBezTo>
                  <a:pt x="257" y="56"/>
                  <a:pt x="316" y="47"/>
                  <a:pt x="366" y="76"/>
                </a:cubicBezTo>
                <a:lnTo>
                  <a:pt x="366" y="76"/>
                </a:lnTo>
                <a:cubicBezTo>
                  <a:pt x="397" y="94"/>
                  <a:pt x="417" y="123"/>
                  <a:pt x="421" y="152"/>
                </a:cubicBezTo>
                <a:lnTo>
                  <a:pt x="421" y="152"/>
                </a:lnTo>
                <a:cubicBezTo>
                  <a:pt x="417" y="163"/>
                  <a:pt x="413" y="173"/>
                  <a:pt x="409" y="183"/>
                </a:cubicBezTo>
                <a:lnTo>
                  <a:pt x="245" y="183"/>
                </a:lnTo>
                <a:lnTo>
                  <a:pt x="245" y="183"/>
                </a:lnTo>
                <a:cubicBezTo>
                  <a:pt x="225" y="155"/>
                  <a:pt x="220" y="122"/>
                  <a:pt x="235" y="95"/>
                </a:cubicBezTo>
                <a:close/>
                <a:moveTo>
                  <a:pt x="865" y="183"/>
                </a:moveTo>
                <a:lnTo>
                  <a:pt x="708" y="183"/>
                </a:lnTo>
                <a:lnTo>
                  <a:pt x="708" y="183"/>
                </a:lnTo>
                <a:cubicBezTo>
                  <a:pt x="724" y="147"/>
                  <a:pt x="726" y="108"/>
                  <a:pt x="706" y="75"/>
                </a:cubicBezTo>
                <a:lnTo>
                  <a:pt x="706" y="75"/>
                </a:lnTo>
                <a:cubicBezTo>
                  <a:pt x="672" y="16"/>
                  <a:pt x="589" y="0"/>
                  <a:pt x="519" y="40"/>
                </a:cubicBezTo>
                <a:lnTo>
                  <a:pt x="519" y="40"/>
                </a:lnTo>
                <a:cubicBezTo>
                  <a:pt x="493" y="56"/>
                  <a:pt x="473" y="77"/>
                  <a:pt x="460" y="101"/>
                </a:cubicBezTo>
                <a:lnTo>
                  <a:pt x="460" y="101"/>
                </a:lnTo>
                <a:cubicBezTo>
                  <a:pt x="459" y="100"/>
                  <a:pt x="459" y="100"/>
                  <a:pt x="458" y="100"/>
                </a:cubicBezTo>
                <a:lnTo>
                  <a:pt x="458" y="100"/>
                </a:lnTo>
                <a:cubicBezTo>
                  <a:pt x="458" y="100"/>
                  <a:pt x="458" y="100"/>
                  <a:pt x="457" y="100"/>
                </a:cubicBezTo>
                <a:lnTo>
                  <a:pt x="457" y="100"/>
                </a:lnTo>
                <a:cubicBezTo>
                  <a:pt x="456" y="100"/>
                  <a:pt x="455" y="100"/>
                  <a:pt x="453" y="100"/>
                </a:cubicBezTo>
                <a:lnTo>
                  <a:pt x="453" y="100"/>
                </a:lnTo>
                <a:cubicBezTo>
                  <a:pt x="452" y="100"/>
                  <a:pt x="451" y="100"/>
                  <a:pt x="450" y="100"/>
                </a:cubicBezTo>
                <a:lnTo>
                  <a:pt x="450" y="100"/>
                </a:lnTo>
                <a:cubicBezTo>
                  <a:pt x="450" y="100"/>
                  <a:pt x="448" y="100"/>
                  <a:pt x="447" y="100"/>
                </a:cubicBezTo>
                <a:lnTo>
                  <a:pt x="447" y="100"/>
                </a:lnTo>
                <a:cubicBezTo>
                  <a:pt x="447" y="100"/>
                  <a:pt x="446" y="100"/>
                  <a:pt x="445" y="101"/>
                </a:cubicBezTo>
                <a:lnTo>
                  <a:pt x="445" y="101"/>
                </a:lnTo>
                <a:cubicBezTo>
                  <a:pt x="433" y="77"/>
                  <a:pt x="413" y="56"/>
                  <a:pt x="386" y="40"/>
                </a:cubicBezTo>
                <a:lnTo>
                  <a:pt x="386" y="40"/>
                </a:lnTo>
                <a:cubicBezTo>
                  <a:pt x="317" y="0"/>
                  <a:pt x="234" y="16"/>
                  <a:pt x="199" y="75"/>
                </a:cubicBezTo>
                <a:lnTo>
                  <a:pt x="199" y="75"/>
                </a:lnTo>
                <a:cubicBezTo>
                  <a:pt x="181" y="108"/>
                  <a:pt x="181" y="147"/>
                  <a:pt x="198" y="183"/>
                </a:cubicBezTo>
                <a:lnTo>
                  <a:pt x="41" y="183"/>
                </a:lnTo>
                <a:lnTo>
                  <a:pt x="41" y="183"/>
                </a:lnTo>
                <a:cubicBezTo>
                  <a:pt x="18" y="183"/>
                  <a:pt x="0" y="202"/>
                  <a:pt x="0" y="224"/>
                </a:cubicBezTo>
                <a:lnTo>
                  <a:pt x="0" y="307"/>
                </a:lnTo>
                <a:lnTo>
                  <a:pt x="0" y="307"/>
                </a:lnTo>
                <a:cubicBezTo>
                  <a:pt x="0" y="330"/>
                  <a:pt x="18" y="348"/>
                  <a:pt x="41" y="348"/>
                </a:cubicBezTo>
                <a:lnTo>
                  <a:pt x="41" y="801"/>
                </a:lnTo>
                <a:lnTo>
                  <a:pt x="41" y="801"/>
                </a:lnTo>
                <a:cubicBezTo>
                  <a:pt x="41" y="824"/>
                  <a:pt x="60" y="843"/>
                  <a:pt x="82" y="843"/>
                </a:cubicBezTo>
                <a:lnTo>
                  <a:pt x="824" y="843"/>
                </a:lnTo>
                <a:lnTo>
                  <a:pt x="824" y="843"/>
                </a:lnTo>
                <a:cubicBezTo>
                  <a:pt x="847" y="843"/>
                  <a:pt x="865" y="824"/>
                  <a:pt x="865" y="801"/>
                </a:cubicBezTo>
                <a:lnTo>
                  <a:pt x="865" y="348"/>
                </a:lnTo>
                <a:lnTo>
                  <a:pt x="865" y="348"/>
                </a:lnTo>
                <a:cubicBezTo>
                  <a:pt x="888" y="348"/>
                  <a:pt x="906" y="330"/>
                  <a:pt x="906" y="307"/>
                </a:cubicBezTo>
                <a:lnTo>
                  <a:pt x="906" y="224"/>
                </a:lnTo>
                <a:lnTo>
                  <a:pt x="906" y="224"/>
                </a:lnTo>
                <a:cubicBezTo>
                  <a:pt x="906" y="202"/>
                  <a:pt x="888" y="183"/>
                  <a:pt x="865" y="183"/>
                </a:cubicBezTo>
                <a:close/>
              </a:path>
            </a:pathLst>
          </a:custGeom>
          <a:solidFill>
            <a:srgbClr val="990101"/>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5" name="Freeform 377">
            <a:extLst>
              <a:ext uri="{FF2B5EF4-FFF2-40B4-BE49-F238E27FC236}">
                <a16:creationId xmlns:a16="http://schemas.microsoft.com/office/drawing/2014/main" id="{0DA9B2E2-89EA-3287-6AEC-57D50A38E5AD}"/>
              </a:ext>
            </a:extLst>
          </p:cNvPr>
          <p:cNvSpPr>
            <a:spLocks noChangeArrowheads="1"/>
          </p:cNvSpPr>
          <p:nvPr/>
        </p:nvSpPr>
        <p:spPr bwMode="auto">
          <a:xfrm>
            <a:off x="1156344" y="3372195"/>
            <a:ext cx="753999" cy="751938"/>
          </a:xfrm>
          <a:custGeom>
            <a:avLst/>
            <a:gdLst>
              <a:gd name="T0" fmla="*/ 805 w 1612"/>
              <a:gd name="T1" fmla="*/ 40 h 1611"/>
              <a:gd name="T2" fmla="*/ 805 w 1612"/>
              <a:gd name="T3" fmla="*/ 40 h 1611"/>
              <a:gd name="T4" fmla="*/ 41 w 1612"/>
              <a:gd name="T5" fmla="*/ 805 h 1611"/>
              <a:gd name="T6" fmla="*/ 41 w 1612"/>
              <a:gd name="T7" fmla="*/ 805 h 1611"/>
              <a:gd name="T8" fmla="*/ 805 w 1612"/>
              <a:gd name="T9" fmla="*/ 1570 h 1611"/>
              <a:gd name="T10" fmla="*/ 805 w 1612"/>
              <a:gd name="T11" fmla="*/ 1570 h 1611"/>
              <a:gd name="T12" fmla="*/ 1570 w 1612"/>
              <a:gd name="T13" fmla="*/ 805 h 1611"/>
              <a:gd name="T14" fmla="*/ 1570 w 1612"/>
              <a:gd name="T15" fmla="*/ 805 h 1611"/>
              <a:gd name="T16" fmla="*/ 805 w 1612"/>
              <a:gd name="T17" fmla="*/ 40 h 1611"/>
              <a:gd name="T18" fmla="*/ 805 w 1612"/>
              <a:gd name="T19" fmla="*/ 1610 h 1611"/>
              <a:gd name="T20" fmla="*/ 805 w 1612"/>
              <a:gd name="T21" fmla="*/ 1610 h 1611"/>
              <a:gd name="T22" fmla="*/ 0 w 1612"/>
              <a:gd name="T23" fmla="*/ 805 h 1611"/>
              <a:gd name="T24" fmla="*/ 0 w 1612"/>
              <a:gd name="T25" fmla="*/ 805 h 1611"/>
              <a:gd name="T26" fmla="*/ 805 w 1612"/>
              <a:gd name="T27" fmla="*/ 0 h 1611"/>
              <a:gd name="T28" fmla="*/ 805 w 1612"/>
              <a:gd name="T29" fmla="*/ 0 h 1611"/>
              <a:gd name="T30" fmla="*/ 1611 w 1612"/>
              <a:gd name="T31" fmla="*/ 805 h 1611"/>
              <a:gd name="T32" fmla="*/ 1611 w 1612"/>
              <a:gd name="T33" fmla="*/ 805 h 1611"/>
              <a:gd name="T34" fmla="*/ 805 w 1612"/>
              <a:gd name="T35" fmla="*/ 1610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2" h="1611">
                <a:moveTo>
                  <a:pt x="805" y="40"/>
                </a:moveTo>
                <a:lnTo>
                  <a:pt x="805" y="40"/>
                </a:lnTo>
                <a:cubicBezTo>
                  <a:pt x="384" y="40"/>
                  <a:pt x="41" y="383"/>
                  <a:pt x="41" y="805"/>
                </a:cubicBezTo>
                <a:lnTo>
                  <a:pt x="41" y="805"/>
                </a:lnTo>
                <a:cubicBezTo>
                  <a:pt x="41" y="1227"/>
                  <a:pt x="384" y="1570"/>
                  <a:pt x="805" y="1570"/>
                </a:cubicBezTo>
                <a:lnTo>
                  <a:pt x="805" y="1570"/>
                </a:lnTo>
                <a:cubicBezTo>
                  <a:pt x="1227" y="1570"/>
                  <a:pt x="1570" y="1227"/>
                  <a:pt x="1570" y="805"/>
                </a:cubicBezTo>
                <a:lnTo>
                  <a:pt x="1570" y="805"/>
                </a:lnTo>
                <a:cubicBezTo>
                  <a:pt x="1570" y="383"/>
                  <a:pt x="1227" y="40"/>
                  <a:pt x="805" y="40"/>
                </a:cubicBezTo>
                <a:close/>
                <a:moveTo>
                  <a:pt x="805" y="1610"/>
                </a:moveTo>
                <a:lnTo>
                  <a:pt x="805" y="1610"/>
                </a:lnTo>
                <a:cubicBezTo>
                  <a:pt x="361" y="1610"/>
                  <a:pt x="0" y="1250"/>
                  <a:pt x="0" y="805"/>
                </a:cubicBezTo>
                <a:lnTo>
                  <a:pt x="0" y="805"/>
                </a:lnTo>
                <a:cubicBezTo>
                  <a:pt x="0" y="361"/>
                  <a:pt x="361" y="0"/>
                  <a:pt x="805" y="0"/>
                </a:cubicBezTo>
                <a:lnTo>
                  <a:pt x="805" y="0"/>
                </a:lnTo>
                <a:cubicBezTo>
                  <a:pt x="1250" y="0"/>
                  <a:pt x="1611" y="361"/>
                  <a:pt x="1611" y="805"/>
                </a:cubicBezTo>
                <a:lnTo>
                  <a:pt x="1611" y="805"/>
                </a:lnTo>
                <a:cubicBezTo>
                  <a:pt x="1611" y="1250"/>
                  <a:pt x="1250" y="1610"/>
                  <a:pt x="805" y="1610"/>
                </a:cubicBezTo>
                <a:close/>
              </a:path>
            </a:pathLst>
          </a:custGeom>
          <a:solidFill>
            <a:schemeClr val="accent1">
              <a:lumMod val="50000"/>
            </a:scheme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6" name="Freeform 378">
            <a:extLst>
              <a:ext uri="{FF2B5EF4-FFF2-40B4-BE49-F238E27FC236}">
                <a16:creationId xmlns:a16="http://schemas.microsoft.com/office/drawing/2014/main" id="{287B9E1A-01B1-5D6E-CA7D-1907084FE36D}"/>
              </a:ext>
            </a:extLst>
          </p:cNvPr>
          <p:cNvSpPr>
            <a:spLocks noChangeArrowheads="1"/>
          </p:cNvSpPr>
          <p:nvPr/>
        </p:nvSpPr>
        <p:spPr bwMode="auto">
          <a:xfrm>
            <a:off x="5089087" y="3372195"/>
            <a:ext cx="753999" cy="751938"/>
          </a:xfrm>
          <a:custGeom>
            <a:avLst/>
            <a:gdLst>
              <a:gd name="T0" fmla="*/ 806 w 1612"/>
              <a:gd name="T1" fmla="*/ 40 h 1611"/>
              <a:gd name="T2" fmla="*/ 806 w 1612"/>
              <a:gd name="T3" fmla="*/ 40 h 1611"/>
              <a:gd name="T4" fmla="*/ 41 w 1612"/>
              <a:gd name="T5" fmla="*/ 805 h 1611"/>
              <a:gd name="T6" fmla="*/ 41 w 1612"/>
              <a:gd name="T7" fmla="*/ 805 h 1611"/>
              <a:gd name="T8" fmla="*/ 806 w 1612"/>
              <a:gd name="T9" fmla="*/ 1570 h 1611"/>
              <a:gd name="T10" fmla="*/ 806 w 1612"/>
              <a:gd name="T11" fmla="*/ 1570 h 1611"/>
              <a:gd name="T12" fmla="*/ 1570 w 1612"/>
              <a:gd name="T13" fmla="*/ 805 h 1611"/>
              <a:gd name="T14" fmla="*/ 1570 w 1612"/>
              <a:gd name="T15" fmla="*/ 805 h 1611"/>
              <a:gd name="T16" fmla="*/ 806 w 1612"/>
              <a:gd name="T17" fmla="*/ 40 h 1611"/>
              <a:gd name="T18" fmla="*/ 806 w 1612"/>
              <a:gd name="T19" fmla="*/ 1610 h 1611"/>
              <a:gd name="T20" fmla="*/ 806 w 1612"/>
              <a:gd name="T21" fmla="*/ 1610 h 1611"/>
              <a:gd name="T22" fmla="*/ 0 w 1612"/>
              <a:gd name="T23" fmla="*/ 805 h 1611"/>
              <a:gd name="T24" fmla="*/ 0 w 1612"/>
              <a:gd name="T25" fmla="*/ 805 h 1611"/>
              <a:gd name="T26" fmla="*/ 806 w 1612"/>
              <a:gd name="T27" fmla="*/ 0 h 1611"/>
              <a:gd name="T28" fmla="*/ 806 w 1612"/>
              <a:gd name="T29" fmla="*/ 0 h 1611"/>
              <a:gd name="T30" fmla="*/ 1611 w 1612"/>
              <a:gd name="T31" fmla="*/ 805 h 1611"/>
              <a:gd name="T32" fmla="*/ 1611 w 1612"/>
              <a:gd name="T33" fmla="*/ 805 h 1611"/>
              <a:gd name="T34" fmla="*/ 806 w 1612"/>
              <a:gd name="T35" fmla="*/ 1610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2" h="1611">
                <a:moveTo>
                  <a:pt x="806" y="40"/>
                </a:moveTo>
                <a:lnTo>
                  <a:pt x="806" y="40"/>
                </a:lnTo>
                <a:cubicBezTo>
                  <a:pt x="384" y="40"/>
                  <a:pt x="41" y="383"/>
                  <a:pt x="41" y="805"/>
                </a:cubicBezTo>
                <a:lnTo>
                  <a:pt x="41" y="805"/>
                </a:lnTo>
                <a:cubicBezTo>
                  <a:pt x="41" y="1227"/>
                  <a:pt x="384" y="1570"/>
                  <a:pt x="806" y="1570"/>
                </a:cubicBezTo>
                <a:lnTo>
                  <a:pt x="806" y="1570"/>
                </a:lnTo>
                <a:cubicBezTo>
                  <a:pt x="1227" y="1570"/>
                  <a:pt x="1570" y="1227"/>
                  <a:pt x="1570" y="805"/>
                </a:cubicBezTo>
                <a:lnTo>
                  <a:pt x="1570" y="805"/>
                </a:lnTo>
                <a:cubicBezTo>
                  <a:pt x="1570" y="383"/>
                  <a:pt x="1227" y="40"/>
                  <a:pt x="806" y="40"/>
                </a:cubicBezTo>
                <a:close/>
                <a:moveTo>
                  <a:pt x="806" y="1610"/>
                </a:moveTo>
                <a:lnTo>
                  <a:pt x="806" y="1610"/>
                </a:lnTo>
                <a:cubicBezTo>
                  <a:pt x="362" y="1610"/>
                  <a:pt x="0" y="1250"/>
                  <a:pt x="0" y="805"/>
                </a:cubicBezTo>
                <a:lnTo>
                  <a:pt x="0" y="805"/>
                </a:lnTo>
                <a:cubicBezTo>
                  <a:pt x="0" y="361"/>
                  <a:pt x="362" y="0"/>
                  <a:pt x="806" y="0"/>
                </a:cubicBezTo>
                <a:lnTo>
                  <a:pt x="806" y="0"/>
                </a:lnTo>
                <a:cubicBezTo>
                  <a:pt x="1250" y="0"/>
                  <a:pt x="1611" y="361"/>
                  <a:pt x="1611" y="805"/>
                </a:cubicBezTo>
                <a:lnTo>
                  <a:pt x="1611" y="805"/>
                </a:lnTo>
                <a:cubicBezTo>
                  <a:pt x="1611" y="1250"/>
                  <a:pt x="1250" y="1610"/>
                  <a:pt x="806" y="1610"/>
                </a:cubicBezTo>
                <a:close/>
              </a:path>
            </a:pathLst>
          </a:custGeom>
          <a:solidFill>
            <a:schemeClr val="accent3"/>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7" name="Freeform 379">
            <a:extLst>
              <a:ext uri="{FF2B5EF4-FFF2-40B4-BE49-F238E27FC236}">
                <a16:creationId xmlns:a16="http://schemas.microsoft.com/office/drawing/2014/main" id="{5E8FB2E6-5702-08A9-EE8C-E6918754CAD1}"/>
              </a:ext>
            </a:extLst>
          </p:cNvPr>
          <p:cNvSpPr>
            <a:spLocks noChangeArrowheads="1"/>
          </p:cNvSpPr>
          <p:nvPr/>
        </p:nvSpPr>
        <p:spPr bwMode="auto">
          <a:xfrm>
            <a:off x="3117566" y="547786"/>
            <a:ext cx="753999" cy="751940"/>
          </a:xfrm>
          <a:custGeom>
            <a:avLst/>
            <a:gdLst>
              <a:gd name="T0" fmla="*/ 806 w 1612"/>
              <a:gd name="T1" fmla="*/ 40 h 1611"/>
              <a:gd name="T2" fmla="*/ 806 w 1612"/>
              <a:gd name="T3" fmla="*/ 40 h 1611"/>
              <a:gd name="T4" fmla="*/ 41 w 1612"/>
              <a:gd name="T5" fmla="*/ 805 h 1611"/>
              <a:gd name="T6" fmla="*/ 41 w 1612"/>
              <a:gd name="T7" fmla="*/ 805 h 1611"/>
              <a:gd name="T8" fmla="*/ 806 w 1612"/>
              <a:gd name="T9" fmla="*/ 1570 h 1611"/>
              <a:gd name="T10" fmla="*/ 806 w 1612"/>
              <a:gd name="T11" fmla="*/ 1570 h 1611"/>
              <a:gd name="T12" fmla="*/ 1570 w 1612"/>
              <a:gd name="T13" fmla="*/ 805 h 1611"/>
              <a:gd name="T14" fmla="*/ 1570 w 1612"/>
              <a:gd name="T15" fmla="*/ 805 h 1611"/>
              <a:gd name="T16" fmla="*/ 806 w 1612"/>
              <a:gd name="T17" fmla="*/ 40 h 1611"/>
              <a:gd name="T18" fmla="*/ 806 w 1612"/>
              <a:gd name="T19" fmla="*/ 1610 h 1611"/>
              <a:gd name="T20" fmla="*/ 806 w 1612"/>
              <a:gd name="T21" fmla="*/ 1610 h 1611"/>
              <a:gd name="T22" fmla="*/ 0 w 1612"/>
              <a:gd name="T23" fmla="*/ 805 h 1611"/>
              <a:gd name="T24" fmla="*/ 0 w 1612"/>
              <a:gd name="T25" fmla="*/ 805 h 1611"/>
              <a:gd name="T26" fmla="*/ 806 w 1612"/>
              <a:gd name="T27" fmla="*/ 0 h 1611"/>
              <a:gd name="T28" fmla="*/ 806 w 1612"/>
              <a:gd name="T29" fmla="*/ 0 h 1611"/>
              <a:gd name="T30" fmla="*/ 1611 w 1612"/>
              <a:gd name="T31" fmla="*/ 805 h 1611"/>
              <a:gd name="T32" fmla="*/ 1611 w 1612"/>
              <a:gd name="T33" fmla="*/ 805 h 1611"/>
              <a:gd name="T34" fmla="*/ 806 w 1612"/>
              <a:gd name="T35" fmla="*/ 1610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2" h="1611">
                <a:moveTo>
                  <a:pt x="806" y="40"/>
                </a:moveTo>
                <a:lnTo>
                  <a:pt x="806" y="40"/>
                </a:lnTo>
                <a:cubicBezTo>
                  <a:pt x="384" y="40"/>
                  <a:pt x="41" y="384"/>
                  <a:pt x="41" y="805"/>
                </a:cubicBezTo>
                <a:lnTo>
                  <a:pt x="41" y="805"/>
                </a:lnTo>
                <a:cubicBezTo>
                  <a:pt x="41" y="1227"/>
                  <a:pt x="384" y="1570"/>
                  <a:pt x="806" y="1570"/>
                </a:cubicBezTo>
                <a:lnTo>
                  <a:pt x="806" y="1570"/>
                </a:lnTo>
                <a:cubicBezTo>
                  <a:pt x="1227" y="1570"/>
                  <a:pt x="1570" y="1227"/>
                  <a:pt x="1570" y="805"/>
                </a:cubicBezTo>
                <a:lnTo>
                  <a:pt x="1570" y="805"/>
                </a:lnTo>
                <a:cubicBezTo>
                  <a:pt x="1570" y="384"/>
                  <a:pt x="1227" y="40"/>
                  <a:pt x="806" y="40"/>
                </a:cubicBezTo>
                <a:close/>
                <a:moveTo>
                  <a:pt x="806" y="1610"/>
                </a:moveTo>
                <a:lnTo>
                  <a:pt x="806" y="1610"/>
                </a:lnTo>
                <a:cubicBezTo>
                  <a:pt x="361" y="1610"/>
                  <a:pt x="0" y="1249"/>
                  <a:pt x="0" y="805"/>
                </a:cubicBezTo>
                <a:lnTo>
                  <a:pt x="0" y="805"/>
                </a:lnTo>
                <a:cubicBezTo>
                  <a:pt x="0" y="361"/>
                  <a:pt x="361" y="0"/>
                  <a:pt x="806" y="0"/>
                </a:cubicBezTo>
                <a:lnTo>
                  <a:pt x="806" y="0"/>
                </a:lnTo>
                <a:cubicBezTo>
                  <a:pt x="1249" y="0"/>
                  <a:pt x="1611" y="361"/>
                  <a:pt x="1611" y="805"/>
                </a:cubicBezTo>
                <a:lnTo>
                  <a:pt x="1611" y="805"/>
                </a:lnTo>
                <a:cubicBezTo>
                  <a:pt x="1611" y="1249"/>
                  <a:pt x="1249" y="1610"/>
                  <a:pt x="806" y="1610"/>
                </a:cubicBezTo>
                <a:close/>
              </a:path>
            </a:pathLst>
          </a:custGeom>
          <a:solidFill>
            <a:schemeClr val="accent2"/>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8" name="Freeform 380">
            <a:extLst>
              <a:ext uri="{FF2B5EF4-FFF2-40B4-BE49-F238E27FC236}">
                <a16:creationId xmlns:a16="http://schemas.microsoft.com/office/drawing/2014/main" id="{A1735A0D-63CB-B4E0-9D03-C84CFF1E324B}"/>
              </a:ext>
            </a:extLst>
          </p:cNvPr>
          <p:cNvSpPr>
            <a:spLocks noChangeArrowheads="1"/>
          </p:cNvSpPr>
          <p:nvPr/>
        </p:nvSpPr>
        <p:spPr bwMode="auto">
          <a:xfrm>
            <a:off x="7050307" y="547786"/>
            <a:ext cx="751940" cy="751940"/>
          </a:xfrm>
          <a:custGeom>
            <a:avLst/>
            <a:gdLst>
              <a:gd name="T0" fmla="*/ 805 w 1611"/>
              <a:gd name="T1" fmla="*/ 40 h 1611"/>
              <a:gd name="T2" fmla="*/ 805 w 1611"/>
              <a:gd name="T3" fmla="*/ 40 h 1611"/>
              <a:gd name="T4" fmla="*/ 41 w 1611"/>
              <a:gd name="T5" fmla="*/ 805 h 1611"/>
              <a:gd name="T6" fmla="*/ 41 w 1611"/>
              <a:gd name="T7" fmla="*/ 805 h 1611"/>
              <a:gd name="T8" fmla="*/ 805 w 1611"/>
              <a:gd name="T9" fmla="*/ 1570 h 1611"/>
              <a:gd name="T10" fmla="*/ 805 w 1611"/>
              <a:gd name="T11" fmla="*/ 1570 h 1611"/>
              <a:gd name="T12" fmla="*/ 1570 w 1611"/>
              <a:gd name="T13" fmla="*/ 805 h 1611"/>
              <a:gd name="T14" fmla="*/ 1570 w 1611"/>
              <a:gd name="T15" fmla="*/ 805 h 1611"/>
              <a:gd name="T16" fmla="*/ 805 w 1611"/>
              <a:gd name="T17" fmla="*/ 40 h 1611"/>
              <a:gd name="T18" fmla="*/ 805 w 1611"/>
              <a:gd name="T19" fmla="*/ 1610 h 1611"/>
              <a:gd name="T20" fmla="*/ 805 w 1611"/>
              <a:gd name="T21" fmla="*/ 1610 h 1611"/>
              <a:gd name="T22" fmla="*/ 0 w 1611"/>
              <a:gd name="T23" fmla="*/ 805 h 1611"/>
              <a:gd name="T24" fmla="*/ 0 w 1611"/>
              <a:gd name="T25" fmla="*/ 805 h 1611"/>
              <a:gd name="T26" fmla="*/ 805 w 1611"/>
              <a:gd name="T27" fmla="*/ 0 h 1611"/>
              <a:gd name="T28" fmla="*/ 805 w 1611"/>
              <a:gd name="T29" fmla="*/ 0 h 1611"/>
              <a:gd name="T30" fmla="*/ 1610 w 1611"/>
              <a:gd name="T31" fmla="*/ 805 h 1611"/>
              <a:gd name="T32" fmla="*/ 1610 w 1611"/>
              <a:gd name="T33" fmla="*/ 805 h 1611"/>
              <a:gd name="T34" fmla="*/ 805 w 1611"/>
              <a:gd name="T35" fmla="*/ 1610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1" h="1611">
                <a:moveTo>
                  <a:pt x="805" y="40"/>
                </a:moveTo>
                <a:lnTo>
                  <a:pt x="805" y="40"/>
                </a:lnTo>
                <a:cubicBezTo>
                  <a:pt x="383" y="40"/>
                  <a:pt x="41" y="384"/>
                  <a:pt x="41" y="805"/>
                </a:cubicBezTo>
                <a:lnTo>
                  <a:pt x="41" y="805"/>
                </a:lnTo>
                <a:cubicBezTo>
                  <a:pt x="41" y="1227"/>
                  <a:pt x="383" y="1570"/>
                  <a:pt x="805" y="1570"/>
                </a:cubicBezTo>
                <a:lnTo>
                  <a:pt x="805" y="1570"/>
                </a:lnTo>
                <a:cubicBezTo>
                  <a:pt x="1227" y="1570"/>
                  <a:pt x="1570" y="1227"/>
                  <a:pt x="1570" y="805"/>
                </a:cubicBezTo>
                <a:lnTo>
                  <a:pt x="1570" y="805"/>
                </a:lnTo>
                <a:cubicBezTo>
                  <a:pt x="1570" y="384"/>
                  <a:pt x="1227" y="40"/>
                  <a:pt x="805" y="40"/>
                </a:cubicBezTo>
                <a:close/>
                <a:moveTo>
                  <a:pt x="805" y="1610"/>
                </a:moveTo>
                <a:lnTo>
                  <a:pt x="805" y="1610"/>
                </a:lnTo>
                <a:cubicBezTo>
                  <a:pt x="361" y="1610"/>
                  <a:pt x="0" y="1249"/>
                  <a:pt x="0" y="805"/>
                </a:cubicBezTo>
                <a:lnTo>
                  <a:pt x="0" y="805"/>
                </a:lnTo>
                <a:cubicBezTo>
                  <a:pt x="0" y="361"/>
                  <a:pt x="361" y="0"/>
                  <a:pt x="805" y="0"/>
                </a:cubicBezTo>
                <a:lnTo>
                  <a:pt x="805" y="0"/>
                </a:lnTo>
                <a:cubicBezTo>
                  <a:pt x="1249" y="0"/>
                  <a:pt x="1610" y="361"/>
                  <a:pt x="1610" y="805"/>
                </a:cubicBezTo>
                <a:lnTo>
                  <a:pt x="1610" y="805"/>
                </a:lnTo>
                <a:cubicBezTo>
                  <a:pt x="1610" y="1249"/>
                  <a:pt x="1249" y="1610"/>
                  <a:pt x="805" y="1610"/>
                </a:cubicBezTo>
                <a:close/>
              </a:path>
            </a:pathLst>
          </a:custGeom>
          <a:solidFill>
            <a:srgbClr val="7A0000"/>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29" name="Freeform 5">
            <a:extLst>
              <a:ext uri="{FF2B5EF4-FFF2-40B4-BE49-F238E27FC236}">
                <a16:creationId xmlns:a16="http://schemas.microsoft.com/office/drawing/2014/main" id="{4769A172-14C8-2276-F0F1-D2E71341328B}"/>
              </a:ext>
            </a:extLst>
          </p:cNvPr>
          <p:cNvSpPr>
            <a:spLocks noChangeArrowheads="1"/>
          </p:cNvSpPr>
          <p:nvPr/>
        </p:nvSpPr>
        <p:spPr bwMode="auto">
          <a:xfrm>
            <a:off x="2263650" y="1433632"/>
            <a:ext cx="179230" cy="420262"/>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rgbClr val="000000">
              <a:alpha val="3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30" name="Freeform 145">
            <a:extLst>
              <a:ext uri="{FF2B5EF4-FFF2-40B4-BE49-F238E27FC236}">
                <a16:creationId xmlns:a16="http://schemas.microsoft.com/office/drawing/2014/main" id="{8CED31BF-19DA-3320-359B-82F44A7689F7}"/>
              </a:ext>
            </a:extLst>
          </p:cNvPr>
          <p:cNvSpPr>
            <a:spLocks noChangeArrowheads="1"/>
          </p:cNvSpPr>
          <p:nvPr/>
        </p:nvSpPr>
        <p:spPr bwMode="auto">
          <a:xfrm>
            <a:off x="4231052" y="2820084"/>
            <a:ext cx="179229" cy="42026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chemeClr val="tx1">
              <a:lumMod val="50000"/>
              <a:lumOff val="50000"/>
              <a:alpha val="30000"/>
            </a:scheme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31" name="Freeform 218">
            <a:extLst>
              <a:ext uri="{FF2B5EF4-FFF2-40B4-BE49-F238E27FC236}">
                <a16:creationId xmlns:a16="http://schemas.microsoft.com/office/drawing/2014/main" id="{7366D071-0398-A470-C50B-9A6A0803A247}"/>
              </a:ext>
            </a:extLst>
          </p:cNvPr>
          <p:cNvSpPr>
            <a:spLocks noChangeArrowheads="1"/>
          </p:cNvSpPr>
          <p:nvPr/>
        </p:nvSpPr>
        <p:spPr bwMode="auto">
          <a:xfrm>
            <a:off x="6198454" y="1433632"/>
            <a:ext cx="179230" cy="420262"/>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rgbClr val="000000">
              <a:alpha val="30000"/>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32" name="Freeform 294">
            <a:extLst>
              <a:ext uri="{FF2B5EF4-FFF2-40B4-BE49-F238E27FC236}">
                <a16:creationId xmlns:a16="http://schemas.microsoft.com/office/drawing/2014/main" id="{463A8AB3-A72F-3427-438C-47ED6B804205}"/>
              </a:ext>
            </a:extLst>
          </p:cNvPr>
          <p:cNvSpPr>
            <a:spLocks noChangeArrowheads="1"/>
          </p:cNvSpPr>
          <p:nvPr/>
        </p:nvSpPr>
        <p:spPr bwMode="auto">
          <a:xfrm>
            <a:off x="8163796" y="2820084"/>
            <a:ext cx="179230" cy="420262"/>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rgbClr val="7A0000">
              <a:alpha val="29804"/>
            </a:srgbClr>
          </a:solidFill>
          <a:ln>
            <a:noFill/>
          </a:ln>
          <a:effectLst/>
        </p:spPr>
        <p:txBody>
          <a:bodyPr wrap="none" anchor="ctr"/>
          <a:lstStyle/>
          <a:p>
            <a:pPr defTabSz="685663">
              <a:buClrTx/>
            </a:pPr>
            <a:endParaRPr lang="en-US" sz="2449" kern="1200">
              <a:solidFill>
                <a:srgbClr val="747993"/>
              </a:solidFill>
              <a:latin typeface="DM Sans" pitchFamily="2" charset="77"/>
              <a:ea typeface="+mn-ea"/>
              <a:cs typeface="+mn-cs"/>
            </a:endParaRPr>
          </a:p>
        </p:txBody>
      </p:sp>
      <p:sp>
        <p:nvSpPr>
          <p:cNvPr id="33" name="TextBox 32">
            <a:extLst>
              <a:ext uri="{FF2B5EF4-FFF2-40B4-BE49-F238E27FC236}">
                <a16:creationId xmlns:a16="http://schemas.microsoft.com/office/drawing/2014/main" id="{CB057194-961D-D21B-1166-B095DC08AC40}"/>
              </a:ext>
            </a:extLst>
          </p:cNvPr>
          <p:cNvSpPr txBox="1"/>
          <p:nvPr/>
        </p:nvSpPr>
        <p:spPr>
          <a:xfrm>
            <a:off x="932299" y="1817555"/>
            <a:ext cx="1201895" cy="1160446"/>
          </a:xfrm>
          <a:prstGeom prst="rect">
            <a:avLst/>
          </a:prstGeom>
          <a:noFill/>
        </p:spPr>
        <p:txBody>
          <a:bodyPr wrap="square" rtlCol="0" anchor="t">
            <a:spAutoFit/>
          </a:bodyPr>
          <a:lstStyle/>
          <a:p>
            <a:pPr algn="ctr" defTabSz="685663">
              <a:lnSpc>
                <a:spcPts val="1350"/>
              </a:lnSpc>
              <a:buClrTx/>
            </a:pPr>
            <a:r>
              <a:rPr lang="en-US" sz="975" kern="1200" spc="-11">
                <a:solidFill>
                  <a:srgbClr val="FFFFFF"/>
                </a:solidFill>
                <a:latin typeface="DM Sans" pitchFamily="2" charset="77"/>
                <a:ea typeface="+mn-ea"/>
                <a:cs typeface="+mn-cs"/>
              </a:rPr>
              <a:t>March of 2020 changed the world and more specifically the academic community</a:t>
            </a:r>
          </a:p>
        </p:txBody>
      </p:sp>
      <p:sp>
        <p:nvSpPr>
          <p:cNvPr id="34" name="TextBox 33">
            <a:extLst>
              <a:ext uri="{FF2B5EF4-FFF2-40B4-BE49-F238E27FC236}">
                <a16:creationId xmlns:a16="http://schemas.microsoft.com/office/drawing/2014/main" id="{2C655AEB-3EA7-CC18-3000-22252273E7CC}"/>
              </a:ext>
            </a:extLst>
          </p:cNvPr>
          <p:cNvSpPr txBox="1"/>
          <p:nvPr/>
        </p:nvSpPr>
        <p:spPr>
          <a:xfrm>
            <a:off x="1026573" y="1514526"/>
            <a:ext cx="1013355" cy="297517"/>
          </a:xfrm>
          <a:prstGeom prst="rect">
            <a:avLst/>
          </a:prstGeom>
          <a:noFill/>
        </p:spPr>
        <p:txBody>
          <a:bodyPr wrap="none" rtlCol="0" anchor="b">
            <a:spAutoFit/>
          </a:bodyPr>
          <a:lstStyle/>
          <a:p>
            <a:pPr algn="ctr" defTabSz="685663">
              <a:lnSpc>
                <a:spcPts val="1620"/>
              </a:lnSpc>
              <a:buClrTx/>
            </a:pPr>
            <a:r>
              <a:rPr lang="en-US" sz="1350" b="1" kern="1200" spc="-11">
                <a:solidFill>
                  <a:srgbClr val="FFFFFF"/>
                </a:solidFill>
                <a:latin typeface="DM Sans" pitchFamily="2" charset="77"/>
                <a:ea typeface="+mn-ea"/>
                <a:cs typeface="+mn-cs"/>
              </a:rPr>
              <a:t>Pandemic</a:t>
            </a:r>
          </a:p>
        </p:txBody>
      </p:sp>
      <p:sp>
        <p:nvSpPr>
          <p:cNvPr id="35" name="TextBox 34">
            <a:extLst>
              <a:ext uri="{FF2B5EF4-FFF2-40B4-BE49-F238E27FC236}">
                <a16:creationId xmlns:a16="http://schemas.microsoft.com/office/drawing/2014/main" id="{A54823B1-9220-8807-3692-A792A6C5FE0A}"/>
              </a:ext>
            </a:extLst>
          </p:cNvPr>
          <p:cNvSpPr txBox="1"/>
          <p:nvPr/>
        </p:nvSpPr>
        <p:spPr>
          <a:xfrm>
            <a:off x="2814638" y="2012822"/>
            <a:ext cx="1348867" cy="980910"/>
          </a:xfrm>
          <a:prstGeom prst="rect">
            <a:avLst/>
          </a:prstGeom>
          <a:noFill/>
        </p:spPr>
        <p:txBody>
          <a:bodyPr wrap="square" rtlCol="0" anchor="t">
            <a:spAutoFit/>
          </a:bodyPr>
          <a:lstStyle/>
          <a:p>
            <a:pPr algn="ctr" defTabSz="685663">
              <a:lnSpc>
                <a:spcPts val="1350"/>
              </a:lnSpc>
              <a:buClrTx/>
            </a:pPr>
            <a:r>
              <a:rPr lang="en-US" sz="975" kern="1200" spc="-11">
                <a:solidFill>
                  <a:srgbClr val="FFFFFF"/>
                </a:solidFill>
                <a:latin typeface="DM Sans" pitchFamily="2" charset="77"/>
                <a:ea typeface="+mn-ea"/>
                <a:cs typeface="+mn-cs"/>
              </a:rPr>
              <a:t>Avenues of delivering education were thrust into the digital space, while everyone pivoted</a:t>
            </a:r>
          </a:p>
        </p:txBody>
      </p:sp>
      <p:sp>
        <p:nvSpPr>
          <p:cNvPr id="36" name="TextBox 35">
            <a:extLst>
              <a:ext uri="{FF2B5EF4-FFF2-40B4-BE49-F238E27FC236}">
                <a16:creationId xmlns:a16="http://schemas.microsoft.com/office/drawing/2014/main" id="{2995477D-A373-7CCC-8320-3EFBAE4B6236}"/>
              </a:ext>
            </a:extLst>
          </p:cNvPr>
          <p:cNvSpPr txBox="1"/>
          <p:nvPr/>
        </p:nvSpPr>
        <p:spPr>
          <a:xfrm>
            <a:off x="3051848" y="1551470"/>
            <a:ext cx="897938" cy="502702"/>
          </a:xfrm>
          <a:prstGeom prst="rect">
            <a:avLst/>
          </a:prstGeom>
          <a:noFill/>
        </p:spPr>
        <p:txBody>
          <a:bodyPr wrap="none" rtlCol="0" anchor="b">
            <a:spAutoFit/>
          </a:bodyPr>
          <a:lstStyle/>
          <a:p>
            <a:pPr algn="ctr" defTabSz="685663">
              <a:lnSpc>
                <a:spcPts val="1620"/>
              </a:lnSpc>
              <a:buClrTx/>
            </a:pPr>
            <a:r>
              <a:rPr lang="en-US" sz="1350" b="1" kern="1200" spc="-11">
                <a:solidFill>
                  <a:srgbClr val="FFFFFF"/>
                </a:solidFill>
                <a:latin typeface="DM Sans" pitchFamily="2" charset="77"/>
                <a:ea typeface="+mn-ea"/>
                <a:cs typeface="+mn-cs"/>
              </a:rPr>
              <a:t>Virtual </a:t>
            </a:r>
          </a:p>
          <a:p>
            <a:pPr algn="ctr" defTabSz="685663">
              <a:lnSpc>
                <a:spcPts val="1620"/>
              </a:lnSpc>
              <a:buClrTx/>
            </a:pPr>
            <a:r>
              <a:rPr lang="en-US" sz="1350" b="1" kern="1200" spc="-11">
                <a:solidFill>
                  <a:srgbClr val="FFFFFF"/>
                </a:solidFill>
                <a:latin typeface="DM Sans" pitchFamily="2" charset="77"/>
                <a:ea typeface="+mn-ea"/>
                <a:cs typeface="+mn-cs"/>
              </a:rPr>
              <a:t>Learning</a:t>
            </a:r>
          </a:p>
        </p:txBody>
      </p:sp>
      <p:sp>
        <p:nvSpPr>
          <p:cNvPr id="37" name="TextBox 36">
            <a:extLst>
              <a:ext uri="{FF2B5EF4-FFF2-40B4-BE49-F238E27FC236}">
                <a16:creationId xmlns:a16="http://schemas.microsoft.com/office/drawing/2014/main" id="{1DEC10C9-28EC-798A-2510-8EA39811785E}"/>
              </a:ext>
            </a:extLst>
          </p:cNvPr>
          <p:cNvSpPr txBox="1"/>
          <p:nvPr/>
        </p:nvSpPr>
        <p:spPr>
          <a:xfrm>
            <a:off x="4864415" y="2012822"/>
            <a:ext cx="1201895" cy="980910"/>
          </a:xfrm>
          <a:prstGeom prst="rect">
            <a:avLst/>
          </a:prstGeom>
          <a:noFill/>
        </p:spPr>
        <p:txBody>
          <a:bodyPr wrap="square" rtlCol="0" anchor="t">
            <a:spAutoFit/>
          </a:bodyPr>
          <a:lstStyle/>
          <a:p>
            <a:pPr algn="ctr" defTabSz="685663">
              <a:lnSpc>
                <a:spcPts val="1350"/>
              </a:lnSpc>
              <a:buClrTx/>
            </a:pPr>
            <a:r>
              <a:rPr lang="en-US" sz="975" kern="1200" spc="-11">
                <a:solidFill>
                  <a:srgbClr val="FFFFFF"/>
                </a:solidFill>
                <a:latin typeface="DM Sans" pitchFamily="2" charset="77"/>
                <a:ea typeface="+mn-ea"/>
                <a:cs typeface="+mn-cs"/>
              </a:rPr>
              <a:t>Negative impact on enrollment, engagement and academic achievement</a:t>
            </a:r>
          </a:p>
        </p:txBody>
      </p:sp>
      <p:sp>
        <p:nvSpPr>
          <p:cNvPr id="38" name="TextBox 37">
            <a:extLst>
              <a:ext uri="{FF2B5EF4-FFF2-40B4-BE49-F238E27FC236}">
                <a16:creationId xmlns:a16="http://schemas.microsoft.com/office/drawing/2014/main" id="{E5E06C25-E7A9-BC47-75DD-9334472BB55A}"/>
              </a:ext>
            </a:extLst>
          </p:cNvPr>
          <p:cNvSpPr txBox="1"/>
          <p:nvPr/>
        </p:nvSpPr>
        <p:spPr>
          <a:xfrm>
            <a:off x="4896688" y="1494223"/>
            <a:ext cx="1137363" cy="502702"/>
          </a:xfrm>
          <a:prstGeom prst="rect">
            <a:avLst/>
          </a:prstGeom>
          <a:noFill/>
        </p:spPr>
        <p:txBody>
          <a:bodyPr wrap="none" rtlCol="0" anchor="b">
            <a:spAutoFit/>
          </a:bodyPr>
          <a:lstStyle/>
          <a:p>
            <a:pPr algn="ctr" defTabSz="685663">
              <a:lnSpc>
                <a:spcPts val="1620"/>
              </a:lnSpc>
              <a:buClrTx/>
            </a:pPr>
            <a:r>
              <a:rPr lang="en-US" sz="1350" b="1" kern="1200" spc="-11">
                <a:solidFill>
                  <a:srgbClr val="FFFFFF"/>
                </a:solidFill>
                <a:latin typeface="DM Sans" pitchFamily="2" charset="77"/>
                <a:ea typeface="+mn-ea"/>
                <a:cs typeface="+mn-cs"/>
              </a:rPr>
              <a:t>Academic </a:t>
            </a:r>
          </a:p>
          <a:p>
            <a:pPr algn="ctr" defTabSz="685663">
              <a:lnSpc>
                <a:spcPts val="1620"/>
              </a:lnSpc>
              <a:buClrTx/>
            </a:pPr>
            <a:r>
              <a:rPr lang="en-US" sz="1350" b="1" kern="1200" spc="-11">
                <a:solidFill>
                  <a:srgbClr val="FFFFFF"/>
                </a:solidFill>
                <a:latin typeface="DM Sans" pitchFamily="2" charset="77"/>
                <a:ea typeface="+mn-ea"/>
                <a:cs typeface="+mn-cs"/>
              </a:rPr>
              <a:t>Disruptions</a:t>
            </a:r>
          </a:p>
        </p:txBody>
      </p:sp>
      <p:sp>
        <p:nvSpPr>
          <p:cNvPr id="39" name="TextBox 38">
            <a:extLst>
              <a:ext uri="{FF2B5EF4-FFF2-40B4-BE49-F238E27FC236}">
                <a16:creationId xmlns:a16="http://schemas.microsoft.com/office/drawing/2014/main" id="{C2B6CAB5-4D02-E767-6DF5-0A5BB8D85D8C}"/>
              </a:ext>
            </a:extLst>
          </p:cNvPr>
          <p:cNvSpPr txBox="1"/>
          <p:nvPr/>
        </p:nvSpPr>
        <p:spPr>
          <a:xfrm>
            <a:off x="6829064" y="2160462"/>
            <a:ext cx="1201895" cy="980910"/>
          </a:xfrm>
          <a:prstGeom prst="rect">
            <a:avLst/>
          </a:prstGeom>
          <a:noFill/>
        </p:spPr>
        <p:txBody>
          <a:bodyPr wrap="square" rtlCol="0" anchor="t">
            <a:spAutoFit/>
          </a:bodyPr>
          <a:lstStyle/>
          <a:p>
            <a:pPr algn="ctr" defTabSz="685663">
              <a:lnSpc>
                <a:spcPts val="1350"/>
              </a:lnSpc>
              <a:buClrTx/>
            </a:pPr>
            <a:r>
              <a:rPr lang="en-US" sz="975" kern="1200" spc="-11">
                <a:solidFill>
                  <a:srgbClr val="FFFFFF"/>
                </a:solidFill>
                <a:latin typeface="DM Sans" pitchFamily="2" charset="77"/>
                <a:ea typeface="+mn-ea"/>
                <a:cs typeface="+mn-cs"/>
              </a:rPr>
              <a:t>Exacerbated current mental health concerns and revealed others</a:t>
            </a:r>
          </a:p>
        </p:txBody>
      </p:sp>
      <p:sp>
        <p:nvSpPr>
          <p:cNvPr id="40" name="TextBox 39">
            <a:extLst>
              <a:ext uri="{FF2B5EF4-FFF2-40B4-BE49-F238E27FC236}">
                <a16:creationId xmlns:a16="http://schemas.microsoft.com/office/drawing/2014/main" id="{33F6004B-21B9-4FF5-24BA-B5D7EB6EF9F3}"/>
              </a:ext>
            </a:extLst>
          </p:cNvPr>
          <p:cNvSpPr txBox="1"/>
          <p:nvPr/>
        </p:nvSpPr>
        <p:spPr>
          <a:xfrm>
            <a:off x="6762559" y="1663733"/>
            <a:ext cx="1334916" cy="502702"/>
          </a:xfrm>
          <a:prstGeom prst="rect">
            <a:avLst/>
          </a:prstGeom>
          <a:noFill/>
        </p:spPr>
        <p:txBody>
          <a:bodyPr wrap="none" rtlCol="0" anchor="b">
            <a:spAutoFit/>
          </a:bodyPr>
          <a:lstStyle/>
          <a:p>
            <a:pPr algn="ctr" defTabSz="685663">
              <a:lnSpc>
                <a:spcPts val="1620"/>
              </a:lnSpc>
              <a:buClrTx/>
            </a:pPr>
            <a:r>
              <a:rPr lang="en-US" sz="1350" b="1" kern="1200" spc="-11">
                <a:solidFill>
                  <a:srgbClr val="FFFFFF"/>
                </a:solidFill>
                <a:latin typeface="DM Sans" pitchFamily="2" charset="77"/>
                <a:ea typeface="+mn-ea"/>
                <a:cs typeface="+mn-cs"/>
              </a:rPr>
              <a:t>Mental Health</a:t>
            </a:r>
          </a:p>
          <a:p>
            <a:pPr algn="ctr" defTabSz="685663">
              <a:lnSpc>
                <a:spcPts val="1620"/>
              </a:lnSpc>
              <a:buClrTx/>
            </a:pPr>
            <a:r>
              <a:rPr lang="en-US" sz="1350" b="1" kern="1200" spc="-11">
                <a:solidFill>
                  <a:srgbClr val="FFFFFF"/>
                </a:solidFill>
                <a:latin typeface="DM Sans" pitchFamily="2" charset="77"/>
                <a:ea typeface="+mn-ea"/>
                <a:cs typeface="+mn-cs"/>
              </a:rPr>
              <a:t>Crisis</a:t>
            </a:r>
          </a:p>
        </p:txBody>
      </p:sp>
    </p:spTree>
    <p:extLst>
      <p:ext uri="{BB962C8B-B14F-4D97-AF65-F5344CB8AC3E}">
        <p14:creationId xmlns:p14="http://schemas.microsoft.com/office/powerpoint/2010/main" val="1016596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4"/>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30</a:t>
            </a:fld>
            <a:endParaRPr lang="en" sz="1400" b="1">
              <a:solidFill>
                <a:schemeClr val="bg1"/>
              </a:solidFill>
              <a:latin typeface="Aptos Black" panose="020B0004020202020204" pitchFamily="34" charset="0"/>
            </a:endParaRPr>
          </a:p>
        </p:txBody>
      </p:sp>
      <p:sp>
        <p:nvSpPr>
          <p:cNvPr id="6" name="TextBox 5">
            <a:extLst>
              <a:ext uri="{FF2B5EF4-FFF2-40B4-BE49-F238E27FC236}">
                <a16:creationId xmlns:a16="http://schemas.microsoft.com/office/drawing/2014/main" id="{A59EB906-0081-07A5-71B5-28503F408689}"/>
              </a:ext>
            </a:extLst>
          </p:cNvPr>
          <p:cNvSpPr txBox="1"/>
          <p:nvPr/>
        </p:nvSpPr>
        <p:spPr>
          <a:xfrm>
            <a:off x="1425103" y="142267"/>
            <a:ext cx="67740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a:t>PBIS and School Climate</a:t>
            </a:r>
            <a:endParaRPr lang="en-US"/>
          </a:p>
        </p:txBody>
      </p:sp>
      <p:pic>
        <p:nvPicPr>
          <p:cNvPr id="7" name="Picture 6" descr="A green pyramid with red and yellow triangles&#10;&#10;Description automatically generated">
            <a:extLst>
              <a:ext uri="{FF2B5EF4-FFF2-40B4-BE49-F238E27FC236}">
                <a16:creationId xmlns:a16="http://schemas.microsoft.com/office/drawing/2014/main" id="{2479A8D4-DD8C-8E4E-0B41-B4F861DD51B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3578" y="1974933"/>
            <a:ext cx="3836346" cy="2577928"/>
          </a:xfrm>
          <a:prstGeom prst="rect">
            <a:avLst/>
          </a:prstGeom>
        </p:spPr>
      </p:pic>
      <p:sp>
        <p:nvSpPr>
          <p:cNvPr id="12" name="TextBox 11">
            <a:extLst>
              <a:ext uri="{FF2B5EF4-FFF2-40B4-BE49-F238E27FC236}">
                <a16:creationId xmlns:a16="http://schemas.microsoft.com/office/drawing/2014/main" id="{37F19DA9-3DD5-1319-30D1-37A85EEA1BA9}"/>
              </a:ext>
            </a:extLst>
          </p:cNvPr>
          <p:cNvSpPr txBox="1"/>
          <p:nvPr/>
        </p:nvSpPr>
        <p:spPr>
          <a:xfrm>
            <a:off x="1012186" y="700643"/>
            <a:ext cx="358746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rPr>
              <a:t>Positive Behavioral Interventions and Supports (PBIS) is an evidence-based, tiered framework for supporting </a:t>
            </a:r>
            <a:r>
              <a:rPr lang="en-US" i="1">
                <a:solidFill>
                  <a:srgbClr val="333333"/>
                </a:solidFill>
              </a:rPr>
              <a:t>students</a:t>
            </a:r>
            <a:r>
              <a:rPr lang="en-US">
                <a:solidFill>
                  <a:srgbClr val="333333"/>
                </a:solidFill>
              </a:rPr>
              <a:t>’ behavioral, academic, social, </a:t>
            </a:r>
            <a:r>
              <a:rPr lang="en-US" sz="1200">
                <a:solidFill>
                  <a:srgbClr val="333333"/>
                </a:solidFill>
              </a:rPr>
              <a:t>emotional</a:t>
            </a:r>
            <a:r>
              <a:rPr lang="en-US">
                <a:solidFill>
                  <a:srgbClr val="333333"/>
                </a:solidFill>
              </a:rPr>
              <a:t>, and </a:t>
            </a:r>
            <a:r>
              <a:rPr lang="en-US" b="1">
                <a:solidFill>
                  <a:srgbClr val="333333"/>
                </a:solidFill>
              </a:rPr>
              <a:t>mental health</a:t>
            </a:r>
            <a:r>
              <a:rPr lang="en-US">
                <a:solidFill>
                  <a:srgbClr val="333333"/>
                </a:solidFill>
              </a:rPr>
              <a:t>. </a:t>
            </a:r>
            <a:endParaRPr lang="en-US"/>
          </a:p>
        </p:txBody>
      </p:sp>
      <p:pic>
        <p:nvPicPr>
          <p:cNvPr id="9" name="Online Media 8" title="An Introduction to The Interconnected Systems Framework">
            <a:hlinkClick r:id="" action="ppaction://media"/>
            <a:extLst>
              <a:ext uri="{FF2B5EF4-FFF2-40B4-BE49-F238E27FC236}">
                <a16:creationId xmlns:a16="http://schemas.microsoft.com/office/drawing/2014/main" id="{38DD2744-A3CB-1A2E-D598-E457001A3BBC}"/>
              </a:ext>
            </a:extLst>
          </p:cNvPr>
          <p:cNvPicPr>
            <a:picLocks noRot="1" noChangeAspect="1"/>
          </p:cNvPicPr>
          <p:nvPr>
            <a:videoFile r:link="rId1"/>
          </p:nvPr>
        </p:nvPicPr>
        <p:blipFill>
          <a:blip r:embed="rId7"/>
          <a:stretch>
            <a:fillRect/>
          </a:stretch>
        </p:blipFill>
        <p:spPr>
          <a:xfrm>
            <a:off x="4979575" y="1366591"/>
            <a:ext cx="3980626" cy="2410505"/>
          </a:xfrm>
          <a:prstGeom prst="rect">
            <a:avLst/>
          </a:prstGeom>
        </p:spPr>
      </p:pic>
    </p:spTree>
    <p:extLst>
      <p:ext uri="{BB962C8B-B14F-4D97-AF65-F5344CB8AC3E}">
        <p14:creationId xmlns:p14="http://schemas.microsoft.com/office/powerpoint/2010/main" val="279404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31</a:t>
            </a:fld>
            <a:endParaRPr lang="en" sz="1400" b="1">
              <a:solidFill>
                <a:schemeClr val="bg1"/>
              </a:solidFill>
              <a:latin typeface="Aptos Black" panose="020B0004020202020204" pitchFamily="34" charset="0"/>
            </a:endParaRPr>
          </a:p>
        </p:txBody>
      </p:sp>
      <p:pic>
        <p:nvPicPr>
          <p:cNvPr id="5" name="Picture 4" descr="3D black question marks with one yellow question mark">
            <a:extLst>
              <a:ext uri="{FF2B5EF4-FFF2-40B4-BE49-F238E27FC236}">
                <a16:creationId xmlns:a16="http://schemas.microsoft.com/office/drawing/2014/main" id="{0418DF25-8ADB-C28F-8531-A975709A4F0D}"/>
              </a:ext>
            </a:extLst>
          </p:cNvPr>
          <p:cNvPicPr>
            <a:picLocks noChangeAspect="1"/>
          </p:cNvPicPr>
          <p:nvPr/>
        </p:nvPicPr>
        <p:blipFill>
          <a:blip r:embed="rId4"/>
          <a:stretch>
            <a:fillRect/>
          </a:stretch>
        </p:blipFill>
        <p:spPr>
          <a:xfrm>
            <a:off x="1257300" y="1020590"/>
            <a:ext cx="6858000" cy="2504444"/>
          </a:xfrm>
          <a:prstGeom prst="rect">
            <a:avLst/>
          </a:prstGeom>
        </p:spPr>
      </p:pic>
      <p:sp>
        <p:nvSpPr>
          <p:cNvPr id="7" name="TextBox 6">
            <a:extLst>
              <a:ext uri="{FF2B5EF4-FFF2-40B4-BE49-F238E27FC236}">
                <a16:creationId xmlns:a16="http://schemas.microsoft.com/office/drawing/2014/main" id="{83CE8BE9-7B3E-CDD0-D31A-DAB0BDADC71F}"/>
              </a:ext>
            </a:extLst>
          </p:cNvPr>
          <p:cNvSpPr txBox="1"/>
          <p:nvPr/>
        </p:nvSpPr>
        <p:spPr>
          <a:xfrm>
            <a:off x="1389934" y="309321"/>
            <a:ext cx="67740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dirty="0"/>
              <a:t>Questions</a:t>
            </a:r>
            <a:endParaRPr lang="en-US" dirty="0"/>
          </a:p>
        </p:txBody>
      </p:sp>
      <p:sp>
        <p:nvSpPr>
          <p:cNvPr id="9" name="TextBox 8">
            <a:extLst>
              <a:ext uri="{FF2B5EF4-FFF2-40B4-BE49-F238E27FC236}">
                <a16:creationId xmlns:a16="http://schemas.microsoft.com/office/drawing/2014/main" id="{F2689433-8814-F573-E886-7AAE582EDE22}"/>
              </a:ext>
            </a:extLst>
          </p:cNvPr>
          <p:cNvSpPr txBox="1"/>
          <p:nvPr/>
        </p:nvSpPr>
        <p:spPr>
          <a:xfrm>
            <a:off x="1222130" y="3710352"/>
            <a:ext cx="68887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Granville T. Freeman III, LPC, CPCS, CCTP, BC-TMH</a:t>
            </a:r>
          </a:p>
          <a:p>
            <a:pPr algn="ctr"/>
            <a:r>
              <a:rPr lang="en-US" dirty="0"/>
              <a:t>Mental Health Specialist/Whole Child Supports Coordinator</a:t>
            </a:r>
          </a:p>
          <a:p>
            <a:pPr algn="ctr"/>
            <a:r>
              <a:rPr lang="en-US" dirty="0"/>
              <a:t>granville.freeman@mresa.org</a:t>
            </a:r>
          </a:p>
        </p:txBody>
      </p:sp>
    </p:spTree>
    <p:extLst>
      <p:ext uri="{BB962C8B-B14F-4D97-AF65-F5344CB8AC3E}">
        <p14:creationId xmlns:p14="http://schemas.microsoft.com/office/powerpoint/2010/main" val="1792401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4</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189FF170-F0C3-12A2-7265-9AA6D584D82A}"/>
              </a:ext>
            </a:extLst>
          </p:cNvPr>
          <p:cNvSpPr txBox="1"/>
          <p:nvPr/>
        </p:nvSpPr>
        <p:spPr>
          <a:xfrm>
            <a:off x="1118132" y="1802309"/>
            <a:ext cx="7283938" cy="769441"/>
          </a:xfrm>
          <a:prstGeom prst="rect">
            <a:avLst/>
          </a:prstGeom>
          <a:noFill/>
        </p:spPr>
        <p:txBody>
          <a:bodyPr wrap="square" rtlCol="0">
            <a:spAutoFit/>
          </a:bodyPr>
          <a:lstStyle/>
          <a:p>
            <a:pPr algn="ctr"/>
            <a:r>
              <a:rPr lang="en-US" sz="4400" b="1"/>
              <a:t>Who we are.</a:t>
            </a:r>
          </a:p>
        </p:txBody>
      </p:sp>
    </p:spTree>
    <p:extLst>
      <p:ext uri="{BB962C8B-B14F-4D97-AF65-F5344CB8AC3E}">
        <p14:creationId xmlns:p14="http://schemas.microsoft.com/office/powerpoint/2010/main" val="6496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5</a:t>
            </a:fld>
            <a:endParaRPr lang="en" sz="1400" b="1">
              <a:solidFill>
                <a:schemeClr val="bg1"/>
              </a:solidFill>
              <a:latin typeface="Aptos Black" panose="020B0004020202020204" pitchFamily="34" charset="0"/>
            </a:endParaRPr>
          </a:p>
        </p:txBody>
      </p:sp>
      <p:sp>
        <p:nvSpPr>
          <p:cNvPr id="6" name="TextBox 5">
            <a:extLst>
              <a:ext uri="{FF2B5EF4-FFF2-40B4-BE49-F238E27FC236}">
                <a16:creationId xmlns:a16="http://schemas.microsoft.com/office/drawing/2014/main" id="{C034EEE1-2DFA-C335-F4D4-132C591A90C4}"/>
              </a:ext>
            </a:extLst>
          </p:cNvPr>
          <p:cNvSpPr txBox="1"/>
          <p:nvPr/>
        </p:nvSpPr>
        <p:spPr>
          <a:xfrm>
            <a:off x="2406061" y="2571750"/>
            <a:ext cx="4863853" cy="2308324"/>
          </a:xfrm>
          <a:prstGeom prst="rect">
            <a:avLst/>
          </a:prstGeom>
          <a:noFill/>
        </p:spPr>
        <p:txBody>
          <a:bodyPr wrap="square" numCol="2">
            <a:spAutoFit/>
          </a:bodyPr>
          <a:lstStyle/>
          <a:p>
            <a:pPr algn="l">
              <a:buFont typeface="Arial" panose="020B0604020202020204" pitchFamily="34" charset="0"/>
              <a:buChar char="•"/>
            </a:pPr>
            <a:r>
              <a:rPr lang="en-US" sz="1200" b="0" i="0">
                <a:solidFill>
                  <a:schemeClr val="tx1"/>
                </a:solidFill>
                <a:effectLst/>
                <a:latin typeface="Merriweather Sans" panose="020F0502020204030204" pitchFamily="2" charset="0"/>
              </a:rPr>
              <a:t>Atlanta Public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Buford City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Clayton County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Cobb County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Decatur City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DeKalb County Schools</a:t>
            </a:r>
          </a:p>
          <a:p>
            <a:pPr algn="l">
              <a:buFont typeface="Arial" panose="020B0604020202020204" pitchFamily="34" charset="0"/>
              <a:buChar char="•"/>
            </a:pPr>
            <a:endParaRPr lang="en-US" sz="1200" b="0" i="0">
              <a:solidFill>
                <a:schemeClr val="tx1"/>
              </a:solidFill>
              <a:effectLst/>
              <a:latin typeface="Merriweather Sans" panose="020F0502020204030204" pitchFamily="2" charset="0"/>
            </a:endParaRPr>
          </a:p>
          <a:p>
            <a:pPr algn="l">
              <a:buFont typeface="Arial" panose="020B0604020202020204" pitchFamily="34" charset="0"/>
              <a:buChar char="•"/>
            </a:pPr>
            <a:endParaRPr lang="en-US" sz="1200">
              <a:solidFill>
                <a:schemeClr val="tx1"/>
              </a:solidFill>
              <a:latin typeface="Merriweather Sans" panose="020F0502020204030204" pitchFamily="2" charset="0"/>
            </a:endParaRPr>
          </a:p>
          <a:p>
            <a:pPr algn="l">
              <a:buFont typeface="Arial" panose="020B0604020202020204" pitchFamily="34" charset="0"/>
              <a:buChar char="•"/>
            </a:pPr>
            <a:endParaRPr lang="en-US" sz="1200" b="0" i="0">
              <a:solidFill>
                <a:schemeClr val="tx1"/>
              </a:solidFill>
              <a:effectLst/>
              <a:latin typeface="Merriweather Sans" panose="020F0502020204030204" pitchFamily="2" charset="0"/>
            </a:endParaRPr>
          </a:p>
          <a:p>
            <a:pPr algn="l">
              <a:buFont typeface="Arial" panose="020B0604020202020204" pitchFamily="34" charset="0"/>
              <a:buChar char="•"/>
            </a:pPr>
            <a:endParaRPr lang="en-US" sz="1200">
              <a:solidFill>
                <a:schemeClr val="tx1"/>
              </a:solidFill>
              <a:latin typeface="Merriweather Sans" panose="020F0502020204030204" pitchFamily="2" charset="0"/>
            </a:endParaRPr>
          </a:p>
          <a:p>
            <a:pPr algn="l">
              <a:buFont typeface="Arial" panose="020B0604020202020204" pitchFamily="34" charset="0"/>
              <a:buChar char="•"/>
            </a:pPr>
            <a:endParaRPr lang="en-US" sz="1200" b="0" i="0">
              <a:solidFill>
                <a:schemeClr val="tx1"/>
              </a:solidFill>
              <a:effectLst/>
              <a:latin typeface="Merriweather Sans" panose="020F0502020204030204" pitchFamily="2" charset="0"/>
            </a:endParaRPr>
          </a:p>
          <a:p>
            <a:pPr algn="l">
              <a:buFont typeface="Arial" panose="020B0604020202020204" pitchFamily="34" charset="0"/>
              <a:buChar char="•"/>
            </a:pPr>
            <a:endParaRPr lang="en-US" sz="1200">
              <a:solidFill>
                <a:schemeClr val="tx1"/>
              </a:solidFill>
              <a:latin typeface="Merriweather Sans" panose="020F0502020204030204" pitchFamily="2" charset="0"/>
            </a:endParaRPr>
          </a:p>
          <a:p>
            <a:pPr algn="l">
              <a:buFont typeface="Arial" panose="020B0604020202020204" pitchFamily="34" charset="0"/>
              <a:buChar char="•"/>
            </a:pPr>
            <a:r>
              <a:rPr lang="en-US" sz="1200" b="0" i="0">
                <a:solidFill>
                  <a:schemeClr val="tx1"/>
                </a:solidFill>
                <a:effectLst/>
                <a:latin typeface="Merriweather Sans" panose="020F0502020204030204" pitchFamily="2" charset="0"/>
              </a:rPr>
              <a:t>Douglas County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Forsyth County Schools </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Fulton County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Gwinnett County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Marietta City Schools</a:t>
            </a:r>
          </a:p>
          <a:p>
            <a:pPr algn="l">
              <a:buFont typeface="Arial" panose="020B0604020202020204" pitchFamily="34" charset="0"/>
              <a:buChar char="•"/>
            </a:pPr>
            <a:r>
              <a:rPr lang="en-US" sz="1200" b="0" i="0">
                <a:solidFill>
                  <a:schemeClr val="tx1"/>
                </a:solidFill>
                <a:effectLst/>
                <a:latin typeface="Merriweather Sans" panose="020F0502020204030204" pitchFamily="2" charset="0"/>
              </a:rPr>
              <a:t>Rockdale County Schools</a:t>
            </a:r>
          </a:p>
        </p:txBody>
      </p:sp>
      <p:pic>
        <p:nvPicPr>
          <p:cNvPr id="9" name="Picture 8" descr="A logo of a city&#10;&#10;Description automatically generated">
            <a:extLst>
              <a:ext uri="{FF2B5EF4-FFF2-40B4-BE49-F238E27FC236}">
                <a16:creationId xmlns:a16="http://schemas.microsoft.com/office/drawing/2014/main" id="{58D533E1-BAAC-31C1-E984-F02FBB6B9673}"/>
              </a:ext>
            </a:extLst>
          </p:cNvPr>
          <p:cNvPicPr>
            <a:picLocks noChangeAspect="1"/>
          </p:cNvPicPr>
          <p:nvPr/>
        </p:nvPicPr>
        <p:blipFill>
          <a:blip r:embed="rId4"/>
          <a:stretch>
            <a:fillRect/>
          </a:stretch>
        </p:blipFill>
        <p:spPr>
          <a:xfrm>
            <a:off x="1122651" y="479814"/>
            <a:ext cx="2409825" cy="1895475"/>
          </a:xfrm>
          <a:prstGeom prst="rect">
            <a:avLst/>
          </a:prstGeom>
        </p:spPr>
      </p:pic>
      <p:sp>
        <p:nvSpPr>
          <p:cNvPr id="10" name="TextBox 9">
            <a:extLst>
              <a:ext uri="{FF2B5EF4-FFF2-40B4-BE49-F238E27FC236}">
                <a16:creationId xmlns:a16="http://schemas.microsoft.com/office/drawing/2014/main" id="{5B44F679-D612-34C4-5214-85E799652EBF}"/>
              </a:ext>
            </a:extLst>
          </p:cNvPr>
          <p:cNvSpPr txBox="1"/>
          <p:nvPr/>
        </p:nvSpPr>
        <p:spPr>
          <a:xfrm>
            <a:off x="3984567" y="861218"/>
            <a:ext cx="4441093" cy="1200329"/>
          </a:xfrm>
          <a:prstGeom prst="rect">
            <a:avLst/>
          </a:prstGeom>
          <a:noFill/>
        </p:spPr>
        <p:txBody>
          <a:bodyPr wrap="square">
            <a:spAutoFit/>
          </a:bodyPr>
          <a:lstStyle/>
          <a:p>
            <a:pPr algn="l"/>
            <a:r>
              <a:rPr lang="en-US" sz="1200" b="0" i="0">
                <a:solidFill>
                  <a:schemeClr val="tx1"/>
                </a:solidFill>
                <a:effectLst/>
                <a:latin typeface="Merriweather Sans" panose="020F0502020204030204" pitchFamily="2" charset="0"/>
              </a:rPr>
              <a:t>Servicing the largest academic area in the state of Georgia, Metro RESA prides itself on being innovative and current in what is offered to its school districts.  From endorsements to professional development and coaching, Metro RESA in under the direction of GaDOE, supports the metro Atlanta academic community.</a:t>
            </a:r>
          </a:p>
        </p:txBody>
      </p:sp>
    </p:spTree>
    <p:extLst>
      <p:ext uri="{BB962C8B-B14F-4D97-AF65-F5344CB8AC3E}">
        <p14:creationId xmlns:p14="http://schemas.microsoft.com/office/powerpoint/2010/main" val="191566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6</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189FF170-F0C3-12A2-7265-9AA6D584D82A}"/>
              </a:ext>
            </a:extLst>
          </p:cNvPr>
          <p:cNvSpPr txBox="1"/>
          <p:nvPr/>
        </p:nvSpPr>
        <p:spPr>
          <a:xfrm>
            <a:off x="1118132" y="1802309"/>
            <a:ext cx="7283938" cy="769441"/>
          </a:xfrm>
          <a:prstGeom prst="rect">
            <a:avLst/>
          </a:prstGeom>
          <a:noFill/>
        </p:spPr>
        <p:txBody>
          <a:bodyPr wrap="square" rtlCol="0">
            <a:spAutoFit/>
          </a:bodyPr>
          <a:lstStyle/>
          <a:p>
            <a:pPr algn="ctr"/>
            <a:r>
              <a:rPr lang="en-US" sz="4400" b="1"/>
              <a:t>What we are doing.</a:t>
            </a:r>
          </a:p>
        </p:txBody>
      </p:sp>
    </p:spTree>
    <p:extLst>
      <p:ext uri="{BB962C8B-B14F-4D97-AF65-F5344CB8AC3E}">
        <p14:creationId xmlns:p14="http://schemas.microsoft.com/office/powerpoint/2010/main" val="321801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7</a:t>
            </a:fld>
            <a:endParaRPr lang="en" sz="1400" b="1">
              <a:solidFill>
                <a:schemeClr val="bg1"/>
              </a:solidFill>
              <a:latin typeface="Aptos Black" panose="020B0004020202020204" pitchFamily="34" charset="0"/>
            </a:endParaRPr>
          </a:p>
        </p:txBody>
      </p:sp>
      <p:sp>
        <p:nvSpPr>
          <p:cNvPr id="5" name="Freeform 67">
            <a:extLst>
              <a:ext uri="{FF2B5EF4-FFF2-40B4-BE49-F238E27FC236}">
                <a16:creationId xmlns:a16="http://schemas.microsoft.com/office/drawing/2014/main" id="{2C53E193-4F90-2A4D-853B-B37B8069DAB4}"/>
              </a:ext>
            </a:extLst>
          </p:cNvPr>
          <p:cNvSpPr>
            <a:spLocks noChangeArrowheads="1"/>
          </p:cNvSpPr>
          <p:nvPr/>
        </p:nvSpPr>
        <p:spPr bwMode="auto">
          <a:xfrm>
            <a:off x="3102681" y="1975989"/>
            <a:ext cx="1425594" cy="1425594"/>
          </a:xfrm>
          <a:custGeom>
            <a:avLst/>
            <a:gdLst>
              <a:gd name="T0" fmla="*/ 998126 w 3052"/>
              <a:gd name="T1" fmla="*/ 557559 h 3050"/>
              <a:gd name="T2" fmla="*/ 998126 w 3052"/>
              <a:gd name="T3" fmla="*/ 557559 h 3050"/>
              <a:gd name="T4" fmla="*/ 900941 w 3052"/>
              <a:gd name="T5" fmla="*/ 584933 h 3050"/>
              <a:gd name="T6" fmla="*/ 900941 w 3052"/>
              <a:gd name="T7" fmla="*/ 584933 h 3050"/>
              <a:gd name="T8" fmla="*/ 851988 w 3052"/>
              <a:gd name="T9" fmla="*/ 563682 h 3050"/>
              <a:gd name="T10" fmla="*/ 851988 w 3052"/>
              <a:gd name="T11" fmla="*/ 245643 h 3050"/>
              <a:gd name="T12" fmla="*/ 533437 w 3052"/>
              <a:gd name="T13" fmla="*/ 245643 h 3050"/>
              <a:gd name="T14" fmla="*/ 533437 w 3052"/>
              <a:gd name="T15" fmla="*/ 245643 h 3050"/>
              <a:gd name="T16" fmla="*/ 512561 w 3052"/>
              <a:gd name="T17" fmla="*/ 197019 h 3050"/>
              <a:gd name="T18" fmla="*/ 512561 w 3052"/>
              <a:gd name="T19" fmla="*/ 197019 h 3050"/>
              <a:gd name="T20" fmla="*/ 541716 w 3052"/>
              <a:gd name="T21" fmla="*/ 100130 h 3050"/>
              <a:gd name="T22" fmla="*/ 541716 w 3052"/>
              <a:gd name="T23" fmla="*/ 100130 h 3050"/>
              <a:gd name="T24" fmla="*/ 426534 w 3052"/>
              <a:gd name="T25" fmla="*/ 0 h 3050"/>
              <a:gd name="T26" fmla="*/ 426534 w 3052"/>
              <a:gd name="T27" fmla="*/ 0 h 3050"/>
              <a:gd name="T28" fmla="*/ 311712 w 3052"/>
              <a:gd name="T29" fmla="*/ 100130 h 3050"/>
              <a:gd name="T30" fmla="*/ 311712 w 3052"/>
              <a:gd name="T31" fmla="*/ 100130 h 3050"/>
              <a:gd name="T32" fmla="*/ 339427 w 3052"/>
              <a:gd name="T33" fmla="*/ 197019 h 3050"/>
              <a:gd name="T34" fmla="*/ 339427 w 3052"/>
              <a:gd name="T35" fmla="*/ 197019 h 3050"/>
              <a:gd name="T36" fmla="*/ 318551 w 3052"/>
              <a:gd name="T37" fmla="*/ 245643 h 3050"/>
              <a:gd name="T38" fmla="*/ 0 w 3052"/>
              <a:gd name="T39" fmla="*/ 245643 h 3050"/>
              <a:gd name="T40" fmla="*/ 0 w 3052"/>
              <a:gd name="T41" fmla="*/ 576289 h 3050"/>
              <a:gd name="T42" fmla="*/ 0 w 3052"/>
              <a:gd name="T43" fmla="*/ 576289 h 3050"/>
              <a:gd name="T44" fmla="*/ 42113 w 3052"/>
              <a:gd name="T45" fmla="*/ 584933 h 3050"/>
              <a:gd name="T46" fmla="*/ 42113 w 3052"/>
              <a:gd name="T47" fmla="*/ 584933 h 3050"/>
              <a:gd name="T48" fmla="*/ 139298 w 3052"/>
              <a:gd name="T49" fmla="*/ 557559 h 3050"/>
              <a:gd name="T50" fmla="*/ 139298 w 3052"/>
              <a:gd name="T51" fmla="*/ 557559 h 3050"/>
              <a:gd name="T52" fmla="*/ 239723 w 3052"/>
              <a:gd name="T53" fmla="*/ 672457 h 3050"/>
              <a:gd name="T54" fmla="*/ 239723 w 3052"/>
              <a:gd name="T55" fmla="*/ 672457 h 3050"/>
              <a:gd name="T56" fmla="*/ 139298 w 3052"/>
              <a:gd name="T57" fmla="*/ 787714 h 3050"/>
              <a:gd name="T58" fmla="*/ 139298 w 3052"/>
              <a:gd name="T59" fmla="*/ 787714 h 3050"/>
              <a:gd name="T60" fmla="*/ 42113 w 3052"/>
              <a:gd name="T61" fmla="*/ 758540 h 3050"/>
              <a:gd name="T62" fmla="*/ 42113 w 3052"/>
              <a:gd name="T63" fmla="*/ 758540 h 3050"/>
              <a:gd name="T64" fmla="*/ 0 w 3052"/>
              <a:gd name="T65" fmla="*/ 767184 h 3050"/>
              <a:gd name="T66" fmla="*/ 0 w 3052"/>
              <a:gd name="T67" fmla="*/ 1098190 h 3050"/>
              <a:gd name="T68" fmla="*/ 327909 w 3052"/>
              <a:gd name="T69" fmla="*/ 1098190 h 3050"/>
              <a:gd name="T70" fmla="*/ 327909 w 3052"/>
              <a:gd name="T71" fmla="*/ 1098190 h 3050"/>
              <a:gd name="T72" fmla="*/ 339427 w 3052"/>
              <a:gd name="T73" fmla="*/ 1053888 h 3050"/>
              <a:gd name="T74" fmla="*/ 339427 w 3052"/>
              <a:gd name="T75" fmla="*/ 1053888 h 3050"/>
              <a:gd name="T76" fmla="*/ 311712 w 3052"/>
              <a:gd name="T77" fmla="*/ 956639 h 3050"/>
              <a:gd name="T78" fmla="*/ 311712 w 3052"/>
              <a:gd name="T79" fmla="*/ 956639 h 3050"/>
              <a:gd name="T80" fmla="*/ 426534 w 3052"/>
              <a:gd name="T81" fmla="*/ 856509 h 3050"/>
              <a:gd name="T82" fmla="*/ 426534 w 3052"/>
              <a:gd name="T83" fmla="*/ 856509 h 3050"/>
              <a:gd name="T84" fmla="*/ 541716 w 3052"/>
              <a:gd name="T85" fmla="*/ 956639 h 3050"/>
              <a:gd name="T86" fmla="*/ 541716 w 3052"/>
              <a:gd name="T87" fmla="*/ 956639 h 3050"/>
              <a:gd name="T88" fmla="*/ 512561 w 3052"/>
              <a:gd name="T89" fmla="*/ 1053888 h 3050"/>
              <a:gd name="T90" fmla="*/ 512561 w 3052"/>
              <a:gd name="T91" fmla="*/ 1053888 h 3050"/>
              <a:gd name="T92" fmla="*/ 524079 w 3052"/>
              <a:gd name="T93" fmla="*/ 1098190 h 3050"/>
              <a:gd name="T94" fmla="*/ 851988 w 3052"/>
              <a:gd name="T95" fmla="*/ 1098190 h 3050"/>
              <a:gd name="T96" fmla="*/ 851988 w 3052"/>
              <a:gd name="T97" fmla="*/ 780151 h 3050"/>
              <a:gd name="T98" fmla="*/ 851988 w 3052"/>
              <a:gd name="T99" fmla="*/ 780151 h 3050"/>
              <a:gd name="T100" fmla="*/ 900941 w 3052"/>
              <a:gd name="T101" fmla="*/ 758540 h 3050"/>
              <a:gd name="T102" fmla="*/ 900941 w 3052"/>
              <a:gd name="T103" fmla="*/ 758540 h 3050"/>
              <a:gd name="T104" fmla="*/ 998126 w 3052"/>
              <a:gd name="T105" fmla="*/ 787714 h 3050"/>
              <a:gd name="T106" fmla="*/ 998126 w 3052"/>
              <a:gd name="T107" fmla="*/ 787714 h 3050"/>
              <a:gd name="T108" fmla="*/ 1098190 w 3052"/>
              <a:gd name="T109" fmla="*/ 672457 h 3050"/>
              <a:gd name="T110" fmla="*/ 1098190 w 3052"/>
              <a:gd name="T111" fmla="*/ 672457 h 3050"/>
              <a:gd name="T112" fmla="*/ 998126 w 3052"/>
              <a:gd name="T113" fmla="*/ 557559 h 30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52" h="3050">
                <a:moveTo>
                  <a:pt x="2773" y="1548"/>
                </a:moveTo>
                <a:lnTo>
                  <a:pt x="2773" y="1548"/>
                </a:lnTo>
                <a:cubicBezTo>
                  <a:pt x="2698" y="1548"/>
                  <a:pt x="2597" y="1579"/>
                  <a:pt x="2503" y="1624"/>
                </a:cubicBezTo>
                <a:cubicBezTo>
                  <a:pt x="2447" y="1652"/>
                  <a:pt x="2383" y="1621"/>
                  <a:pt x="2367" y="1565"/>
                </a:cubicBezTo>
                <a:lnTo>
                  <a:pt x="2367" y="682"/>
                </a:lnTo>
                <a:lnTo>
                  <a:pt x="1482" y="682"/>
                </a:lnTo>
                <a:cubicBezTo>
                  <a:pt x="1427" y="666"/>
                  <a:pt x="1396" y="602"/>
                  <a:pt x="1424" y="547"/>
                </a:cubicBezTo>
                <a:cubicBezTo>
                  <a:pt x="1472" y="454"/>
                  <a:pt x="1505" y="352"/>
                  <a:pt x="1505" y="278"/>
                </a:cubicBezTo>
                <a:cubicBezTo>
                  <a:pt x="1505" y="97"/>
                  <a:pt x="1362" y="0"/>
                  <a:pt x="1185" y="0"/>
                </a:cubicBezTo>
                <a:cubicBezTo>
                  <a:pt x="1009" y="0"/>
                  <a:pt x="866" y="97"/>
                  <a:pt x="866" y="278"/>
                </a:cubicBezTo>
                <a:cubicBezTo>
                  <a:pt x="866" y="352"/>
                  <a:pt x="897" y="454"/>
                  <a:pt x="943" y="547"/>
                </a:cubicBezTo>
                <a:cubicBezTo>
                  <a:pt x="970" y="603"/>
                  <a:pt x="940" y="666"/>
                  <a:pt x="885" y="682"/>
                </a:cubicBezTo>
                <a:lnTo>
                  <a:pt x="0" y="682"/>
                </a:lnTo>
                <a:lnTo>
                  <a:pt x="0" y="1600"/>
                </a:lnTo>
                <a:cubicBezTo>
                  <a:pt x="28" y="1632"/>
                  <a:pt x="75" y="1645"/>
                  <a:pt x="117" y="1624"/>
                </a:cubicBezTo>
                <a:cubicBezTo>
                  <a:pt x="211" y="1579"/>
                  <a:pt x="313" y="1548"/>
                  <a:pt x="387" y="1548"/>
                </a:cubicBezTo>
                <a:cubicBezTo>
                  <a:pt x="568" y="1548"/>
                  <a:pt x="666" y="1691"/>
                  <a:pt x="666" y="1867"/>
                </a:cubicBezTo>
                <a:cubicBezTo>
                  <a:pt x="666" y="2044"/>
                  <a:pt x="568" y="2187"/>
                  <a:pt x="387" y="2187"/>
                </a:cubicBezTo>
                <a:cubicBezTo>
                  <a:pt x="313" y="2187"/>
                  <a:pt x="211" y="2153"/>
                  <a:pt x="117" y="2106"/>
                </a:cubicBezTo>
                <a:cubicBezTo>
                  <a:pt x="75" y="2084"/>
                  <a:pt x="28" y="2098"/>
                  <a:pt x="0" y="2130"/>
                </a:cubicBezTo>
                <a:lnTo>
                  <a:pt x="0" y="3049"/>
                </a:lnTo>
                <a:lnTo>
                  <a:pt x="911" y="3049"/>
                </a:lnTo>
                <a:cubicBezTo>
                  <a:pt x="948" y="3023"/>
                  <a:pt x="965" y="2972"/>
                  <a:pt x="943" y="2926"/>
                </a:cubicBezTo>
                <a:cubicBezTo>
                  <a:pt x="897" y="2832"/>
                  <a:pt x="866" y="2731"/>
                  <a:pt x="866" y="2656"/>
                </a:cubicBezTo>
                <a:cubicBezTo>
                  <a:pt x="866" y="2475"/>
                  <a:pt x="1009" y="2378"/>
                  <a:pt x="1185" y="2378"/>
                </a:cubicBezTo>
                <a:cubicBezTo>
                  <a:pt x="1362" y="2378"/>
                  <a:pt x="1505" y="2475"/>
                  <a:pt x="1505" y="2656"/>
                </a:cubicBezTo>
                <a:cubicBezTo>
                  <a:pt x="1505" y="2731"/>
                  <a:pt x="1472" y="2832"/>
                  <a:pt x="1424" y="2926"/>
                </a:cubicBezTo>
                <a:cubicBezTo>
                  <a:pt x="1401" y="2972"/>
                  <a:pt x="1418" y="3023"/>
                  <a:pt x="1456" y="3049"/>
                </a:cubicBezTo>
                <a:lnTo>
                  <a:pt x="2367" y="3049"/>
                </a:lnTo>
                <a:lnTo>
                  <a:pt x="2367" y="2166"/>
                </a:lnTo>
                <a:cubicBezTo>
                  <a:pt x="2383" y="2110"/>
                  <a:pt x="2447" y="2078"/>
                  <a:pt x="2503" y="2106"/>
                </a:cubicBezTo>
                <a:cubicBezTo>
                  <a:pt x="2597" y="2153"/>
                  <a:pt x="2698" y="2187"/>
                  <a:pt x="2773" y="2187"/>
                </a:cubicBezTo>
                <a:cubicBezTo>
                  <a:pt x="2954" y="2187"/>
                  <a:pt x="3051" y="2044"/>
                  <a:pt x="3051" y="1867"/>
                </a:cubicBezTo>
                <a:cubicBezTo>
                  <a:pt x="3051" y="1691"/>
                  <a:pt x="2954" y="1548"/>
                  <a:pt x="2773" y="1548"/>
                </a:cubicBezTo>
              </a:path>
            </a:pathLst>
          </a:custGeom>
          <a:solidFill>
            <a:srgbClr val="7A0000"/>
          </a:solidFill>
          <a:ln>
            <a:solidFill>
              <a:schemeClr val="accent1"/>
            </a:solidFill>
          </a:ln>
          <a:effectLst/>
        </p:spPr>
        <p:txBody>
          <a:bodyPr wrap="none" anchor="ctr"/>
          <a:lstStyle/>
          <a:p>
            <a:endParaRPr lang="en-US" sz="2449">
              <a:latin typeface="DM Sans" pitchFamily="2" charset="77"/>
            </a:endParaRPr>
          </a:p>
        </p:txBody>
      </p:sp>
      <p:sp>
        <p:nvSpPr>
          <p:cNvPr id="6" name="Freeform 68">
            <a:extLst>
              <a:ext uri="{FF2B5EF4-FFF2-40B4-BE49-F238E27FC236}">
                <a16:creationId xmlns:a16="http://schemas.microsoft.com/office/drawing/2014/main" id="{1679B982-3675-B67B-44F9-8F34C5C97922}"/>
              </a:ext>
            </a:extLst>
          </p:cNvPr>
          <p:cNvSpPr>
            <a:spLocks noChangeArrowheads="1"/>
          </p:cNvSpPr>
          <p:nvPr/>
        </p:nvSpPr>
        <p:spPr bwMode="auto">
          <a:xfrm>
            <a:off x="4208959" y="3080206"/>
            <a:ext cx="1425594" cy="1425594"/>
          </a:xfrm>
          <a:custGeom>
            <a:avLst/>
            <a:gdLst>
              <a:gd name="T0" fmla="*/ 998093 w 3051"/>
              <a:gd name="T1" fmla="*/ 558097 h 3051"/>
              <a:gd name="T2" fmla="*/ 998093 w 3051"/>
              <a:gd name="T3" fmla="*/ 558097 h 3051"/>
              <a:gd name="T4" fmla="*/ 900516 w 3051"/>
              <a:gd name="T5" fmla="*/ 585461 h 3051"/>
              <a:gd name="T6" fmla="*/ 900516 w 3051"/>
              <a:gd name="T7" fmla="*/ 585461 h 3051"/>
              <a:gd name="T8" fmla="*/ 851547 w 3051"/>
              <a:gd name="T9" fmla="*/ 563858 h 3051"/>
              <a:gd name="T10" fmla="*/ 851547 w 3051"/>
              <a:gd name="T11" fmla="*/ 245923 h 3051"/>
              <a:gd name="T12" fmla="*/ 533252 w 3051"/>
              <a:gd name="T13" fmla="*/ 245923 h 3051"/>
              <a:gd name="T14" fmla="*/ 533252 w 3051"/>
              <a:gd name="T15" fmla="*/ 245923 h 3051"/>
              <a:gd name="T16" fmla="*/ 512369 w 3051"/>
              <a:gd name="T17" fmla="*/ 197314 h 3051"/>
              <a:gd name="T18" fmla="*/ 512369 w 3051"/>
              <a:gd name="T19" fmla="*/ 197314 h 3051"/>
              <a:gd name="T20" fmla="*/ 541534 w 3051"/>
              <a:gd name="T21" fmla="*/ 100457 h 3051"/>
              <a:gd name="T22" fmla="*/ 541534 w 3051"/>
              <a:gd name="T23" fmla="*/ 100457 h 3051"/>
              <a:gd name="T24" fmla="*/ 426674 w 3051"/>
              <a:gd name="T25" fmla="*/ 0 h 3051"/>
              <a:gd name="T26" fmla="*/ 426674 w 3051"/>
              <a:gd name="T27" fmla="*/ 0 h 3051"/>
              <a:gd name="T28" fmla="*/ 311814 w 3051"/>
              <a:gd name="T29" fmla="*/ 100457 h 3051"/>
              <a:gd name="T30" fmla="*/ 311814 w 3051"/>
              <a:gd name="T31" fmla="*/ 100457 h 3051"/>
              <a:gd name="T32" fmla="*/ 339179 w 3051"/>
              <a:gd name="T33" fmla="*/ 197314 h 3051"/>
              <a:gd name="T34" fmla="*/ 339179 w 3051"/>
              <a:gd name="T35" fmla="*/ 197314 h 3051"/>
              <a:gd name="T36" fmla="*/ 318655 w 3051"/>
              <a:gd name="T37" fmla="*/ 245923 h 3051"/>
              <a:gd name="T38" fmla="*/ 0 w 3051"/>
              <a:gd name="T39" fmla="*/ 245923 h 3051"/>
              <a:gd name="T40" fmla="*/ 0 w 3051"/>
              <a:gd name="T41" fmla="*/ 576820 h 3051"/>
              <a:gd name="T42" fmla="*/ 0 w 3051"/>
              <a:gd name="T43" fmla="*/ 576820 h 3051"/>
              <a:gd name="T44" fmla="*/ 42127 w 3051"/>
              <a:gd name="T45" fmla="*/ 585461 h 3051"/>
              <a:gd name="T46" fmla="*/ 42127 w 3051"/>
              <a:gd name="T47" fmla="*/ 585461 h 3051"/>
              <a:gd name="T48" fmla="*/ 138984 w 3051"/>
              <a:gd name="T49" fmla="*/ 558097 h 3051"/>
              <a:gd name="T50" fmla="*/ 138984 w 3051"/>
              <a:gd name="T51" fmla="*/ 558097 h 3051"/>
              <a:gd name="T52" fmla="*/ 239441 w 3051"/>
              <a:gd name="T53" fmla="*/ 672956 h 3051"/>
              <a:gd name="T54" fmla="*/ 239441 w 3051"/>
              <a:gd name="T55" fmla="*/ 672956 h 3051"/>
              <a:gd name="T56" fmla="*/ 138984 w 3051"/>
              <a:gd name="T57" fmla="*/ 787816 h 3051"/>
              <a:gd name="T58" fmla="*/ 138984 w 3051"/>
              <a:gd name="T59" fmla="*/ 787816 h 3051"/>
              <a:gd name="T60" fmla="*/ 42127 w 3051"/>
              <a:gd name="T61" fmla="*/ 758651 h 3051"/>
              <a:gd name="T62" fmla="*/ 42127 w 3051"/>
              <a:gd name="T63" fmla="*/ 758651 h 3051"/>
              <a:gd name="T64" fmla="*/ 0 w 3051"/>
              <a:gd name="T65" fmla="*/ 767653 h 3051"/>
              <a:gd name="T66" fmla="*/ 0 w 3051"/>
              <a:gd name="T67" fmla="*/ 1098190 h 3051"/>
              <a:gd name="T68" fmla="*/ 327657 w 3051"/>
              <a:gd name="T69" fmla="*/ 1098190 h 3051"/>
              <a:gd name="T70" fmla="*/ 327657 w 3051"/>
              <a:gd name="T71" fmla="*/ 1098190 h 3051"/>
              <a:gd name="T72" fmla="*/ 339179 w 3051"/>
              <a:gd name="T73" fmla="*/ 1053902 h 3051"/>
              <a:gd name="T74" fmla="*/ 339179 w 3051"/>
              <a:gd name="T75" fmla="*/ 1053902 h 3051"/>
              <a:gd name="T76" fmla="*/ 311814 w 3051"/>
              <a:gd name="T77" fmla="*/ 957046 h 3051"/>
              <a:gd name="T78" fmla="*/ 311814 w 3051"/>
              <a:gd name="T79" fmla="*/ 957046 h 3051"/>
              <a:gd name="T80" fmla="*/ 426674 w 3051"/>
              <a:gd name="T81" fmla="*/ 856588 h 3051"/>
              <a:gd name="T82" fmla="*/ 426674 w 3051"/>
              <a:gd name="T83" fmla="*/ 856588 h 3051"/>
              <a:gd name="T84" fmla="*/ 541534 w 3051"/>
              <a:gd name="T85" fmla="*/ 957046 h 3051"/>
              <a:gd name="T86" fmla="*/ 541534 w 3051"/>
              <a:gd name="T87" fmla="*/ 957046 h 3051"/>
              <a:gd name="T88" fmla="*/ 512369 w 3051"/>
              <a:gd name="T89" fmla="*/ 1053902 h 3051"/>
              <a:gd name="T90" fmla="*/ 512369 w 3051"/>
              <a:gd name="T91" fmla="*/ 1053902 h 3051"/>
              <a:gd name="T92" fmla="*/ 524251 w 3051"/>
              <a:gd name="T93" fmla="*/ 1098190 h 3051"/>
              <a:gd name="T94" fmla="*/ 851547 w 3051"/>
              <a:gd name="T95" fmla="*/ 1098190 h 3051"/>
              <a:gd name="T96" fmla="*/ 851547 w 3051"/>
              <a:gd name="T97" fmla="*/ 780615 h 3051"/>
              <a:gd name="T98" fmla="*/ 851547 w 3051"/>
              <a:gd name="T99" fmla="*/ 780615 h 3051"/>
              <a:gd name="T100" fmla="*/ 900516 w 3051"/>
              <a:gd name="T101" fmla="*/ 758651 h 3051"/>
              <a:gd name="T102" fmla="*/ 900516 w 3051"/>
              <a:gd name="T103" fmla="*/ 758651 h 3051"/>
              <a:gd name="T104" fmla="*/ 998093 w 3051"/>
              <a:gd name="T105" fmla="*/ 787816 h 3051"/>
              <a:gd name="T106" fmla="*/ 998093 w 3051"/>
              <a:gd name="T107" fmla="*/ 787816 h 3051"/>
              <a:gd name="T108" fmla="*/ 1098190 w 3051"/>
              <a:gd name="T109" fmla="*/ 672956 h 3051"/>
              <a:gd name="T110" fmla="*/ 1098190 w 3051"/>
              <a:gd name="T111" fmla="*/ 672956 h 3051"/>
              <a:gd name="T112" fmla="*/ 998093 w 3051"/>
              <a:gd name="T113" fmla="*/ 558097 h 30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51" h="3051">
                <a:moveTo>
                  <a:pt x="2772" y="1550"/>
                </a:moveTo>
                <a:lnTo>
                  <a:pt x="2772" y="1550"/>
                </a:lnTo>
                <a:cubicBezTo>
                  <a:pt x="2697" y="1550"/>
                  <a:pt x="2595" y="1580"/>
                  <a:pt x="2501" y="1626"/>
                </a:cubicBezTo>
                <a:cubicBezTo>
                  <a:pt x="2445" y="1653"/>
                  <a:pt x="2381" y="1622"/>
                  <a:pt x="2365" y="1566"/>
                </a:cubicBezTo>
                <a:lnTo>
                  <a:pt x="2365" y="683"/>
                </a:lnTo>
                <a:lnTo>
                  <a:pt x="1481" y="683"/>
                </a:lnTo>
                <a:cubicBezTo>
                  <a:pt x="1427" y="667"/>
                  <a:pt x="1395" y="603"/>
                  <a:pt x="1423" y="548"/>
                </a:cubicBezTo>
                <a:cubicBezTo>
                  <a:pt x="1471" y="454"/>
                  <a:pt x="1504" y="353"/>
                  <a:pt x="1504" y="279"/>
                </a:cubicBezTo>
                <a:cubicBezTo>
                  <a:pt x="1504" y="98"/>
                  <a:pt x="1361" y="0"/>
                  <a:pt x="1185" y="0"/>
                </a:cubicBezTo>
                <a:cubicBezTo>
                  <a:pt x="1008" y="0"/>
                  <a:pt x="866" y="98"/>
                  <a:pt x="866" y="279"/>
                </a:cubicBezTo>
                <a:cubicBezTo>
                  <a:pt x="866" y="353"/>
                  <a:pt x="896" y="454"/>
                  <a:pt x="942" y="548"/>
                </a:cubicBezTo>
                <a:cubicBezTo>
                  <a:pt x="969" y="604"/>
                  <a:pt x="939" y="667"/>
                  <a:pt x="885" y="683"/>
                </a:cubicBezTo>
                <a:lnTo>
                  <a:pt x="0" y="683"/>
                </a:lnTo>
                <a:lnTo>
                  <a:pt x="0" y="1602"/>
                </a:lnTo>
                <a:cubicBezTo>
                  <a:pt x="27" y="1634"/>
                  <a:pt x="74" y="1647"/>
                  <a:pt x="117" y="1626"/>
                </a:cubicBezTo>
                <a:cubicBezTo>
                  <a:pt x="211" y="1580"/>
                  <a:pt x="312" y="1550"/>
                  <a:pt x="386" y="1550"/>
                </a:cubicBezTo>
                <a:cubicBezTo>
                  <a:pt x="567" y="1550"/>
                  <a:pt x="665" y="1693"/>
                  <a:pt x="665" y="1869"/>
                </a:cubicBezTo>
                <a:cubicBezTo>
                  <a:pt x="665" y="2045"/>
                  <a:pt x="567" y="2188"/>
                  <a:pt x="386" y="2188"/>
                </a:cubicBezTo>
                <a:cubicBezTo>
                  <a:pt x="312" y="2188"/>
                  <a:pt x="211" y="2155"/>
                  <a:pt x="117" y="2107"/>
                </a:cubicBezTo>
                <a:cubicBezTo>
                  <a:pt x="74" y="2086"/>
                  <a:pt x="27" y="2099"/>
                  <a:pt x="0" y="2132"/>
                </a:cubicBezTo>
                <a:lnTo>
                  <a:pt x="0" y="3050"/>
                </a:lnTo>
                <a:lnTo>
                  <a:pt x="910" y="3050"/>
                </a:lnTo>
                <a:cubicBezTo>
                  <a:pt x="948" y="3025"/>
                  <a:pt x="964" y="2973"/>
                  <a:pt x="942" y="2927"/>
                </a:cubicBezTo>
                <a:cubicBezTo>
                  <a:pt x="896" y="2834"/>
                  <a:pt x="866" y="2732"/>
                  <a:pt x="866" y="2658"/>
                </a:cubicBezTo>
                <a:cubicBezTo>
                  <a:pt x="866" y="2476"/>
                  <a:pt x="1008" y="2379"/>
                  <a:pt x="1185" y="2379"/>
                </a:cubicBezTo>
                <a:cubicBezTo>
                  <a:pt x="1361" y="2379"/>
                  <a:pt x="1504" y="2476"/>
                  <a:pt x="1504" y="2658"/>
                </a:cubicBezTo>
                <a:cubicBezTo>
                  <a:pt x="1504" y="2732"/>
                  <a:pt x="1471" y="2833"/>
                  <a:pt x="1423" y="2927"/>
                </a:cubicBezTo>
                <a:cubicBezTo>
                  <a:pt x="1400" y="2973"/>
                  <a:pt x="1418" y="3025"/>
                  <a:pt x="1456" y="3050"/>
                </a:cubicBezTo>
                <a:lnTo>
                  <a:pt x="2365" y="3050"/>
                </a:lnTo>
                <a:lnTo>
                  <a:pt x="2365" y="2168"/>
                </a:lnTo>
                <a:cubicBezTo>
                  <a:pt x="2381" y="2112"/>
                  <a:pt x="2446" y="2079"/>
                  <a:pt x="2501" y="2107"/>
                </a:cubicBezTo>
                <a:cubicBezTo>
                  <a:pt x="2595" y="2155"/>
                  <a:pt x="2697" y="2188"/>
                  <a:pt x="2772" y="2188"/>
                </a:cubicBezTo>
                <a:cubicBezTo>
                  <a:pt x="2952" y="2188"/>
                  <a:pt x="3050" y="2045"/>
                  <a:pt x="3050" y="1869"/>
                </a:cubicBezTo>
                <a:cubicBezTo>
                  <a:pt x="3050" y="1693"/>
                  <a:pt x="2952" y="1550"/>
                  <a:pt x="2772" y="1550"/>
                </a:cubicBezTo>
              </a:path>
            </a:pathLst>
          </a:custGeom>
          <a:solidFill>
            <a:schemeClr val="accent2"/>
          </a:solidFill>
          <a:ln>
            <a:noFill/>
          </a:ln>
          <a:effectLst/>
        </p:spPr>
        <p:txBody>
          <a:bodyPr wrap="none" anchor="ctr"/>
          <a:lstStyle/>
          <a:p>
            <a:endParaRPr lang="en-US" sz="2449">
              <a:latin typeface="DM Sans" pitchFamily="2" charset="77"/>
            </a:endParaRPr>
          </a:p>
        </p:txBody>
      </p:sp>
      <p:sp>
        <p:nvSpPr>
          <p:cNvPr id="7" name="Freeform 69">
            <a:extLst>
              <a:ext uri="{FF2B5EF4-FFF2-40B4-BE49-F238E27FC236}">
                <a16:creationId xmlns:a16="http://schemas.microsoft.com/office/drawing/2014/main" id="{464B5FEE-CA0D-742E-9519-0D2941B7F634}"/>
              </a:ext>
            </a:extLst>
          </p:cNvPr>
          <p:cNvSpPr>
            <a:spLocks noChangeArrowheads="1"/>
          </p:cNvSpPr>
          <p:nvPr/>
        </p:nvSpPr>
        <p:spPr bwMode="auto">
          <a:xfrm>
            <a:off x="5313177" y="1975989"/>
            <a:ext cx="1425594" cy="1425594"/>
          </a:xfrm>
          <a:custGeom>
            <a:avLst/>
            <a:gdLst>
              <a:gd name="T0" fmla="*/ 997439 w 3053"/>
              <a:gd name="T1" fmla="*/ 557559 h 3050"/>
              <a:gd name="T2" fmla="*/ 997439 w 3053"/>
              <a:gd name="T3" fmla="*/ 557559 h 3050"/>
              <a:gd name="T4" fmla="*/ 900645 w 3053"/>
              <a:gd name="T5" fmla="*/ 584933 h 3050"/>
              <a:gd name="T6" fmla="*/ 900645 w 3053"/>
              <a:gd name="T7" fmla="*/ 584933 h 3050"/>
              <a:gd name="T8" fmla="*/ 851709 w 3053"/>
              <a:gd name="T9" fmla="*/ 563682 h 3050"/>
              <a:gd name="T10" fmla="*/ 851709 w 3053"/>
              <a:gd name="T11" fmla="*/ 245643 h 3050"/>
              <a:gd name="T12" fmla="*/ 533263 w 3053"/>
              <a:gd name="T13" fmla="*/ 245643 h 3050"/>
              <a:gd name="T14" fmla="*/ 533263 w 3053"/>
              <a:gd name="T15" fmla="*/ 245643 h 3050"/>
              <a:gd name="T16" fmla="*/ 512033 w 3053"/>
              <a:gd name="T17" fmla="*/ 197019 h 3050"/>
              <a:gd name="T18" fmla="*/ 512033 w 3053"/>
              <a:gd name="T19" fmla="*/ 197019 h 3050"/>
              <a:gd name="T20" fmla="*/ 541539 w 3053"/>
              <a:gd name="T21" fmla="*/ 100130 h 3050"/>
              <a:gd name="T22" fmla="*/ 541539 w 3053"/>
              <a:gd name="T23" fmla="*/ 100130 h 3050"/>
              <a:gd name="T24" fmla="*/ 426754 w 3053"/>
              <a:gd name="T25" fmla="*/ 0 h 3050"/>
              <a:gd name="T26" fmla="*/ 426754 w 3053"/>
              <a:gd name="T27" fmla="*/ 0 h 3050"/>
              <a:gd name="T28" fmla="*/ 311610 w 3053"/>
              <a:gd name="T29" fmla="*/ 100130 h 3050"/>
              <a:gd name="T30" fmla="*/ 311610 w 3053"/>
              <a:gd name="T31" fmla="*/ 100130 h 3050"/>
              <a:gd name="T32" fmla="*/ 339316 w 3053"/>
              <a:gd name="T33" fmla="*/ 197019 h 3050"/>
              <a:gd name="T34" fmla="*/ 339316 w 3053"/>
              <a:gd name="T35" fmla="*/ 197019 h 3050"/>
              <a:gd name="T36" fmla="*/ 318446 w 3053"/>
              <a:gd name="T37" fmla="*/ 245643 h 3050"/>
              <a:gd name="T38" fmla="*/ 0 w 3053"/>
              <a:gd name="T39" fmla="*/ 245643 h 3050"/>
              <a:gd name="T40" fmla="*/ 0 w 3053"/>
              <a:gd name="T41" fmla="*/ 576289 h 3050"/>
              <a:gd name="T42" fmla="*/ 0 w 3053"/>
              <a:gd name="T43" fmla="*/ 576289 h 3050"/>
              <a:gd name="T44" fmla="*/ 42100 w 3053"/>
              <a:gd name="T45" fmla="*/ 584933 h 3050"/>
              <a:gd name="T46" fmla="*/ 42100 w 3053"/>
              <a:gd name="T47" fmla="*/ 584933 h 3050"/>
              <a:gd name="T48" fmla="*/ 139253 w 3053"/>
              <a:gd name="T49" fmla="*/ 557559 h 3050"/>
              <a:gd name="T50" fmla="*/ 139253 w 3053"/>
              <a:gd name="T51" fmla="*/ 557559 h 3050"/>
              <a:gd name="T52" fmla="*/ 239285 w 3053"/>
              <a:gd name="T53" fmla="*/ 672457 h 3050"/>
              <a:gd name="T54" fmla="*/ 239285 w 3053"/>
              <a:gd name="T55" fmla="*/ 672457 h 3050"/>
              <a:gd name="T56" fmla="*/ 139253 w 3053"/>
              <a:gd name="T57" fmla="*/ 787714 h 3050"/>
              <a:gd name="T58" fmla="*/ 139253 w 3053"/>
              <a:gd name="T59" fmla="*/ 787714 h 3050"/>
              <a:gd name="T60" fmla="*/ 42100 w 3053"/>
              <a:gd name="T61" fmla="*/ 758540 h 3050"/>
              <a:gd name="T62" fmla="*/ 42100 w 3053"/>
              <a:gd name="T63" fmla="*/ 758540 h 3050"/>
              <a:gd name="T64" fmla="*/ 0 w 3053"/>
              <a:gd name="T65" fmla="*/ 767184 h 3050"/>
              <a:gd name="T66" fmla="*/ 0 w 3053"/>
              <a:gd name="T67" fmla="*/ 1098190 h 3050"/>
              <a:gd name="T68" fmla="*/ 327442 w 3053"/>
              <a:gd name="T69" fmla="*/ 1098190 h 3050"/>
              <a:gd name="T70" fmla="*/ 327442 w 3053"/>
              <a:gd name="T71" fmla="*/ 1098190 h 3050"/>
              <a:gd name="T72" fmla="*/ 339316 w 3053"/>
              <a:gd name="T73" fmla="*/ 1053888 h 3050"/>
              <a:gd name="T74" fmla="*/ 339316 w 3053"/>
              <a:gd name="T75" fmla="*/ 1053888 h 3050"/>
              <a:gd name="T76" fmla="*/ 311610 w 3053"/>
              <a:gd name="T77" fmla="*/ 956639 h 3050"/>
              <a:gd name="T78" fmla="*/ 311610 w 3053"/>
              <a:gd name="T79" fmla="*/ 956639 h 3050"/>
              <a:gd name="T80" fmla="*/ 426754 w 3053"/>
              <a:gd name="T81" fmla="*/ 856509 h 3050"/>
              <a:gd name="T82" fmla="*/ 426754 w 3053"/>
              <a:gd name="T83" fmla="*/ 856509 h 3050"/>
              <a:gd name="T84" fmla="*/ 541539 w 3053"/>
              <a:gd name="T85" fmla="*/ 956639 h 3050"/>
              <a:gd name="T86" fmla="*/ 541539 w 3053"/>
              <a:gd name="T87" fmla="*/ 956639 h 3050"/>
              <a:gd name="T88" fmla="*/ 512033 w 3053"/>
              <a:gd name="T89" fmla="*/ 1053888 h 3050"/>
              <a:gd name="T90" fmla="*/ 512033 w 3053"/>
              <a:gd name="T91" fmla="*/ 1053888 h 3050"/>
              <a:gd name="T92" fmla="*/ 524267 w 3053"/>
              <a:gd name="T93" fmla="*/ 1098190 h 3050"/>
              <a:gd name="T94" fmla="*/ 851709 w 3053"/>
              <a:gd name="T95" fmla="*/ 1098190 h 3050"/>
              <a:gd name="T96" fmla="*/ 851709 w 3053"/>
              <a:gd name="T97" fmla="*/ 780151 h 3050"/>
              <a:gd name="T98" fmla="*/ 851709 w 3053"/>
              <a:gd name="T99" fmla="*/ 780151 h 3050"/>
              <a:gd name="T100" fmla="*/ 900645 w 3053"/>
              <a:gd name="T101" fmla="*/ 758540 h 3050"/>
              <a:gd name="T102" fmla="*/ 900645 w 3053"/>
              <a:gd name="T103" fmla="*/ 758540 h 3050"/>
              <a:gd name="T104" fmla="*/ 997439 w 3053"/>
              <a:gd name="T105" fmla="*/ 787714 h 3050"/>
              <a:gd name="T106" fmla="*/ 997439 w 3053"/>
              <a:gd name="T107" fmla="*/ 787714 h 3050"/>
              <a:gd name="T108" fmla="*/ 1098190 w 3053"/>
              <a:gd name="T109" fmla="*/ 672457 h 3050"/>
              <a:gd name="T110" fmla="*/ 1098190 w 3053"/>
              <a:gd name="T111" fmla="*/ 672457 h 3050"/>
              <a:gd name="T112" fmla="*/ 997439 w 3053"/>
              <a:gd name="T113" fmla="*/ 557559 h 30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53" h="3050">
                <a:moveTo>
                  <a:pt x="2772" y="1548"/>
                </a:moveTo>
                <a:lnTo>
                  <a:pt x="2772" y="1548"/>
                </a:lnTo>
                <a:cubicBezTo>
                  <a:pt x="2698" y="1548"/>
                  <a:pt x="2597" y="1579"/>
                  <a:pt x="2503" y="1624"/>
                </a:cubicBezTo>
                <a:cubicBezTo>
                  <a:pt x="2446" y="1652"/>
                  <a:pt x="2382" y="1621"/>
                  <a:pt x="2367" y="1565"/>
                </a:cubicBezTo>
                <a:lnTo>
                  <a:pt x="2367" y="682"/>
                </a:lnTo>
                <a:lnTo>
                  <a:pt x="1482" y="682"/>
                </a:lnTo>
                <a:cubicBezTo>
                  <a:pt x="1427" y="666"/>
                  <a:pt x="1396" y="602"/>
                  <a:pt x="1423" y="547"/>
                </a:cubicBezTo>
                <a:cubicBezTo>
                  <a:pt x="1471" y="454"/>
                  <a:pt x="1505" y="352"/>
                  <a:pt x="1505" y="278"/>
                </a:cubicBezTo>
                <a:cubicBezTo>
                  <a:pt x="1505" y="97"/>
                  <a:pt x="1362" y="0"/>
                  <a:pt x="1186" y="0"/>
                </a:cubicBezTo>
                <a:cubicBezTo>
                  <a:pt x="1009" y="0"/>
                  <a:pt x="866" y="97"/>
                  <a:pt x="866" y="278"/>
                </a:cubicBezTo>
                <a:cubicBezTo>
                  <a:pt x="866" y="352"/>
                  <a:pt x="897" y="454"/>
                  <a:pt x="943" y="547"/>
                </a:cubicBezTo>
                <a:cubicBezTo>
                  <a:pt x="970" y="603"/>
                  <a:pt x="939" y="666"/>
                  <a:pt x="885" y="682"/>
                </a:cubicBezTo>
                <a:lnTo>
                  <a:pt x="0" y="682"/>
                </a:lnTo>
                <a:lnTo>
                  <a:pt x="0" y="1600"/>
                </a:lnTo>
                <a:cubicBezTo>
                  <a:pt x="27" y="1632"/>
                  <a:pt x="74" y="1645"/>
                  <a:pt x="117" y="1624"/>
                </a:cubicBezTo>
                <a:cubicBezTo>
                  <a:pt x="211" y="1579"/>
                  <a:pt x="312" y="1548"/>
                  <a:pt x="387" y="1548"/>
                </a:cubicBezTo>
                <a:cubicBezTo>
                  <a:pt x="568" y="1548"/>
                  <a:pt x="665" y="1691"/>
                  <a:pt x="665" y="1867"/>
                </a:cubicBezTo>
                <a:cubicBezTo>
                  <a:pt x="665" y="2044"/>
                  <a:pt x="568" y="2187"/>
                  <a:pt x="387" y="2187"/>
                </a:cubicBezTo>
                <a:cubicBezTo>
                  <a:pt x="312" y="2187"/>
                  <a:pt x="211" y="2153"/>
                  <a:pt x="117" y="2106"/>
                </a:cubicBezTo>
                <a:cubicBezTo>
                  <a:pt x="75" y="2084"/>
                  <a:pt x="27" y="2098"/>
                  <a:pt x="0" y="2130"/>
                </a:cubicBezTo>
                <a:lnTo>
                  <a:pt x="0" y="3049"/>
                </a:lnTo>
                <a:lnTo>
                  <a:pt x="910" y="3049"/>
                </a:lnTo>
                <a:cubicBezTo>
                  <a:pt x="948" y="3023"/>
                  <a:pt x="965" y="2972"/>
                  <a:pt x="943" y="2926"/>
                </a:cubicBezTo>
                <a:cubicBezTo>
                  <a:pt x="897" y="2832"/>
                  <a:pt x="866" y="2731"/>
                  <a:pt x="866" y="2656"/>
                </a:cubicBezTo>
                <a:cubicBezTo>
                  <a:pt x="866" y="2475"/>
                  <a:pt x="1009" y="2378"/>
                  <a:pt x="1186" y="2378"/>
                </a:cubicBezTo>
                <a:cubicBezTo>
                  <a:pt x="1362" y="2378"/>
                  <a:pt x="1505" y="2475"/>
                  <a:pt x="1505" y="2656"/>
                </a:cubicBezTo>
                <a:cubicBezTo>
                  <a:pt x="1505" y="2731"/>
                  <a:pt x="1471" y="2832"/>
                  <a:pt x="1423" y="2926"/>
                </a:cubicBezTo>
                <a:cubicBezTo>
                  <a:pt x="1400" y="2972"/>
                  <a:pt x="1418" y="3023"/>
                  <a:pt x="1457" y="3049"/>
                </a:cubicBezTo>
                <a:lnTo>
                  <a:pt x="2367" y="3049"/>
                </a:lnTo>
                <a:lnTo>
                  <a:pt x="2367" y="2166"/>
                </a:lnTo>
                <a:cubicBezTo>
                  <a:pt x="2382" y="2110"/>
                  <a:pt x="2447" y="2078"/>
                  <a:pt x="2503" y="2106"/>
                </a:cubicBezTo>
                <a:cubicBezTo>
                  <a:pt x="2597" y="2153"/>
                  <a:pt x="2698" y="2187"/>
                  <a:pt x="2772" y="2187"/>
                </a:cubicBezTo>
                <a:cubicBezTo>
                  <a:pt x="2954" y="2187"/>
                  <a:pt x="3052" y="2044"/>
                  <a:pt x="3052" y="1867"/>
                </a:cubicBezTo>
                <a:cubicBezTo>
                  <a:pt x="3052" y="1691"/>
                  <a:pt x="2954" y="1548"/>
                  <a:pt x="2772" y="1548"/>
                </a:cubicBezTo>
              </a:path>
            </a:pathLst>
          </a:custGeom>
          <a:solidFill>
            <a:schemeClr val="accent4">
              <a:lumMod val="75000"/>
            </a:schemeClr>
          </a:solidFill>
          <a:ln>
            <a:noFill/>
          </a:ln>
          <a:effectLst/>
        </p:spPr>
        <p:txBody>
          <a:bodyPr wrap="none" anchor="ctr"/>
          <a:lstStyle/>
          <a:p>
            <a:endParaRPr lang="en-US" sz="2449">
              <a:latin typeface="DM Sans" pitchFamily="2" charset="77"/>
            </a:endParaRPr>
          </a:p>
        </p:txBody>
      </p:sp>
      <p:sp>
        <p:nvSpPr>
          <p:cNvPr id="9" name="Freeform 70">
            <a:extLst>
              <a:ext uri="{FF2B5EF4-FFF2-40B4-BE49-F238E27FC236}">
                <a16:creationId xmlns:a16="http://schemas.microsoft.com/office/drawing/2014/main" id="{A8F9FB69-C8DD-828B-E9C5-3AE1F7075068}"/>
              </a:ext>
            </a:extLst>
          </p:cNvPr>
          <p:cNvSpPr>
            <a:spLocks noChangeArrowheads="1"/>
          </p:cNvSpPr>
          <p:nvPr/>
        </p:nvSpPr>
        <p:spPr bwMode="auto">
          <a:xfrm>
            <a:off x="3739255" y="2410672"/>
            <a:ext cx="374940" cy="374939"/>
          </a:xfrm>
          <a:custGeom>
            <a:avLst/>
            <a:gdLst>
              <a:gd name="T0" fmla="*/ 98473 w 801"/>
              <a:gd name="T1" fmla="*/ 175664 h 801"/>
              <a:gd name="T2" fmla="*/ 118672 w 801"/>
              <a:gd name="T3" fmla="*/ 205963 h 801"/>
              <a:gd name="T4" fmla="*/ 124443 w 801"/>
              <a:gd name="T5" fmla="*/ 209931 h 801"/>
              <a:gd name="T6" fmla="*/ 149693 w 801"/>
              <a:gd name="T7" fmla="*/ 187567 h 801"/>
              <a:gd name="T8" fmla="*/ 58074 w 801"/>
              <a:gd name="T9" fmla="*/ 236262 h 801"/>
              <a:gd name="T10" fmla="*/ 196224 w 801"/>
              <a:gd name="T11" fmla="*/ 240230 h 801"/>
              <a:gd name="T12" fmla="*/ 195863 w 801"/>
              <a:gd name="T13" fmla="*/ 239869 h 801"/>
              <a:gd name="T14" fmla="*/ 156907 w 801"/>
              <a:gd name="T15" fmla="*/ 174581 h 801"/>
              <a:gd name="T16" fmla="*/ 150775 w 801"/>
              <a:gd name="T17" fmla="*/ 170614 h 801"/>
              <a:gd name="T18" fmla="*/ 146086 w 801"/>
              <a:gd name="T19" fmla="*/ 172417 h 801"/>
              <a:gd name="T20" fmla="*/ 104605 w 801"/>
              <a:gd name="T21" fmla="*/ 161596 h 801"/>
              <a:gd name="T22" fmla="*/ 98112 w 801"/>
              <a:gd name="T23" fmla="*/ 157268 h 801"/>
              <a:gd name="T24" fmla="*/ 93062 w 801"/>
              <a:gd name="T25" fmla="*/ 160514 h 801"/>
              <a:gd name="T26" fmla="*/ 40399 w 801"/>
              <a:gd name="T27" fmla="*/ 239148 h 801"/>
              <a:gd name="T28" fmla="*/ 40399 w 801"/>
              <a:gd name="T29" fmla="*/ 239148 h 801"/>
              <a:gd name="T30" fmla="*/ 39317 w 801"/>
              <a:gd name="T31" fmla="*/ 242755 h 801"/>
              <a:gd name="T32" fmla="*/ 190452 w 801"/>
              <a:gd name="T33" fmla="*/ 249247 h 801"/>
              <a:gd name="T34" fmla="*/ 196584 w 801"/>
              <a:gd name="T35" fmla="*/ 242755 h 801"/>
              <a:gd name="T36" fmla="*/ 196224 w 801"/>
              <a:gd name="T37" fmla="*/ 240230 h 801"/>
              <a:gd name="T38" fmla="*/ 222916 w 801"/>
              <a:gd name="T39" fmla="*/ 262594 h 801"/>
              <a:gd name="T40" fmla="*/ 26331 w 801"/>
              <a:gd name="T41" fmla="*/ 275579 h 801"/>
              <a:gd name="T42" fmla="*/ 12985 w 801"/>
              <a:gd name="T43" fmla="*/ 262594 h 801"/>
              <a:gd name="T44" fmla="*/ 12985 w 801"/>
              <a:gd name="T45" fmla="*/ 78634 h 801"/>
              <a:gd name="T46" fmla="*/ 209931 w 801"/>
              <a:gd name="T47" fmla="*/ 65648 h 801"/>
              <a:gd name="T48" fmla="*/ 222916 w 801"/>
              <a:gd name="T49" fmla="*/ 78634 h 801"/>
              <a:gd name="T50" fmla="*/ 209931 w 801"/>
              <a:gd name="T51" fmla="*/ 52302 h 801"/>
              <a:gd name="T52" fmla="*/ 26331 w 801"/>
              <a:gd name="T53" fmla="*/ 52302 h 801"/>
              <a:gd name="T54" fmla="*/ 0 w 801"/>
              <a:gd name="T55" fmla="*/ 262594 h 801"/>
              <a:gd name="T56" fmla="*/ 26331 w 801"/>
              <a:gd name="T57" fmla="*/ 288564 h 801"/>
              <a:gd name="T58" fmla="*/ 209931 w 801"/>
              <a:gd name="T59" fmla="*/ 288564 h 801"/>
              <a:gd name="T60" fmla="*/ 236262 w 801"/>
              <a:gd name="T61" fmla="*/ 78634 h 801"/>
              <a:gd name="T62" fmla="*/ 209931 w 801"/>
              <a:gd name="T63" fmla="*/ 52302 h 801"/>
              <a:gd name="T64" fmla="*/ 78634 w 801"/>
              <a:gd name="T65" fmla="*/ 0 h 801"/>
              <a:gd name="T66" fmla="*/ 52302 w 801"/>
              <a:gd name="T67" fmla="*/ 26331 h 801"/>
              <a:gd name="T68" fmla="*/ 52302 w 801"/>
              <a:gd name="T69" fmla="*/ 32824 h 801"/>
              <a:gd name="T70" fmla="*/ 59156 w 801"/>
              <a:gd name="T71" fmla="*/ 39317 h 801"/>
              <a:gd name="T72" fmla="*/ 65648 w 801"/>
              <a:gd name="T73" fmla="*/ 26331 h 801"/>
              <a:gd name="T74" fmla="*/ 78634 w 801"/>
              <a:gd name="T75" fmla="*/ 12985 h 801"/>
              <a:gd name="T76" fmla="*/ 262594 w 801"/>
              <a:gd name="T77" fmla="*/ 12985 h 801"/>
              <a:gd name="T78" fmla="*/ 275579 w 801"/>
              <a:gd name="T79" fmla="*/ 209931 h 801"/>
              <a:gd name="T80" fmla="*/ 262594 w 801"/>
              <a:gd name="T81" fmla="*/ 223277 h 801"/>
              <a:gd name="T82" fmla="*/ 255740 w 801"/>
              <a:gd name="T83" fmla="*/ 223277 h 801"/>
              <a:gd name="T84" fmla="*/ 249247 w 801"/>
              <a:gd name="T85" fmla="*/ 229409 h 801"/>
              <a:gd name="T86" fmla="*/ 262594 w 801"/>
              <a:gd name="T87" fmla="*/ 236262 h 801"/>
              <a:gd name="T88" fmla="*/ 288564 w 801"/>
              <a:gd name="T89" fmla="*/ 209931 h 801"/>
              <a:gd name="T90" fmla="*/ 288564 w 801"/>
              <a:gd name="T91" fmla="*/ 26331 h 801"/>
              <a:gd name="T92" fmla="*/ 65648 w 801"/>
              <a:gd name="T93" fmla="*/ 104965 h 801"/>
              <a:gd name="T94" fmla="*/ 78634 w 801"/>
              <a:gd name="T95" fmla="*/ 117951 h 801"/>
              <a:gd name="T96" fmla="*/ 65648 w 801"/>
              <a:gd name="T97" fmla="*/ 130936 h 801"/>
              <a:gd name="T98" fmla="*/ 52302 w 801"/>
              <a:gd name="T99" fmla="*/ 117951 h 801"/>
              <a:gd name="T100" fmla="*/ 65648 w 801"/>
              <a:gd name="T101" fmla="*/ 104965 h 801"/>
              <a:gd name="T102" fmla="*/ 65648 w 801"/>
              <a:gd name="T103" fmla="*/ 144282 h 801"/>
              <a:gd name="T104" fmla="*/ 91980 w 801"/>
              <a:gd name="T105" fmla="*/ 117951 h 801"/>
              <a:gd name="T106" fmla="*/ 65648 w 801"/>
              <a:gd name="T107" fmla="*/ 91980 h 801"/>
              <a:gd name="T108" fmla="*/ 39317 w 801"/>
              <a:gd name="T109" fmla="*/ 117951 h 8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01" h="801">
                <a:moveTo>
                  <a:pt x="161" y="655"/>
                </a:moveTo>
                <a:lnTo>
                  <a:pt x="273" y="487"/>
                </a:lnTo>
                <a:lnTo>
                  <a:pt x="329" y="571"/>
                </a:lnTo>
                <a:cubicBezTo>
                  <a:pt x="331" y="578"/>
                  <a:pt x="338" y="582"/>
                  <a:pt x="345" y="582"/>
                </a:cubicBezTo>
                <a:cubicBezTo>
                  <a:pt x="351" y="582"/>
                  <a:pt x="355" y="580"/>
                  <a:pt x="358" y="576"/>
                </a:cubicBezTo>
                <a:lnTo>
                  <a:pt x="415" y="520"/>
                </a:lnTo>
                <a:lnTo>
                  <a:pt x="496" y="655"/>
                </a:lnTo>
                <a:lnTo>
                  <a:pt x="161" y="655"/>
                </a:lnTo>
                <a:close/>
                <a:moveTo>
                  <a:pt x="544" y="666"/>
                </a:moveTo>
                <a:lnTo>
                  <a:pt x="544" y="666"/>
                </a:lnTo>
                <a:lnTo>
                  <a:pt x="543" y="665"/>
                </a:lnTo>
                <a:lnTo>
                  <a:pt x="435" y="484"/>
                </a:lnTo>
                <a:cubicBezTo>
                  <a:pt x="432" y="477"/>
                  <a:pt x="426" y="473"/>
                  <a:pt x="418" y="473"/>
                </a:cubicBezTo>
                <a:cubicBezTo>
                  <a:pt x="413" y="473"/>
                  <a:pt x="409" y="475"/>
                  <a:pt x="405" y="478"/>
                </a:cubicBezTo>
                <a:lnTo>
                  <a:pt x="348" y="535"/>
                </a:lnTo>
                <a:lnTo>
                  <a:pt x="290" y="448"/>
                </a:lnTo>
                <a:cubicBezTo>
                  <a:pt x="287" y="441"/>
                  <a:pt x="281" y="436"/>
                  <a:pt x="272" y="436"/>
                </a:cubicBezTo>
                <a:cubicBezTo>
                  <a:pt x="266" y="436"/>
                  <a:pt x="261" y="440"/>
                  <a:pt x="258" y="445"/>
                </a:cubicBezTo>
                <a:lnTo>
                  <a:pt x="258" y="444"/>
                </a:lnTo>
                <a:lnTo>
                  <a:pt x="112" y="663"/>
                </a:lnTo>
                <a:cubicBezTo>
                  <a:pt x="110" y="666"/>
                  <a:pt x="109" y="669"/>
                  <a:pt x="109" y="673"/>
                </a:cubicBezTo>
                <a:cubicBezTo>
                  <a:pt x="109" y="683"/>
                  <a:pt x="117" y="691"/>
                  <a:pt x="127" y="691"/>
                </a:cubicBezTo>
                <a:lnTo>
                  <a:pt x="528" y="691"/>
                </a:lnTo>
                <a:cubicBezTo>
                  <a:pt x="537" y="691"/>
                  <a:pt x="545" y="683"/>
                  <a:pt x="545" y="673"/>
                </a:cubicBezTo>
                <a:cubicBezTo>
                  <a:pt x="545" y="671"/>
                  <a:pt x="545" y="668"/>
                  <a:pt x="544" y="666"/>
                </a:cubicBezTo>
                <a:close/>
                <a:moveTo>
                  <a:pt x="618" y="728"/>
                </a:moveTo>
                <a:lnTo>
                  <a:pt x="618" y="728"/>
                </a:lnTo>
                <a:cubicBezTo>
                  <a:pt x="618" y="747"/>
                  <a:pt x="602" y="764"/>
                  <a:pt x="582" y="764"/>
                </a:cubicBezTo>
                <a:lnTo>
                  <a:pt x="73" y="764"/>
                </a:lnTo>
                <a:cubicBezTo>
                  <a:pt x="52" y="764"/>
                  <a:pt x="36" y="747"/>
                  <a:pt x="36" y="728"/>
                </a:cubicBezTo>
                <a:lnTo>
                  <a:pt x="36" y="218"/>
                </a:lnTo>
                <a:cubicBezTo>
                  <a:pt x="36" y="198"/>
                  <a:pt x="52" y="182"/>
                  <a:pt x="73" y="182"/>
                </a:cubicBezTo>
                <a:lnTo>
                  <a:pt x="582" y="182"/>
                </a:lnTo>
                <a:cubicBezTo>
                  <a:pt x="602" y="182"/>
                  <a:pt x="618" y="198"/>
                  <a:pt x="618" y="218"/>
                </a:cubicBezTo>
                <a:lnTo>
                  <a:pt x="618" y="728"/>
                </a:lnTo>
                <a:close/>
                <a:moveTo>
                  <a:pt x="582" y="145"/>
                </a:moveTo>
                <a:lnTo>
                  <a:pt x="73" y="145"/>
                </a:lnTo>
                <a:cubicBezTo>
                  <a:pt x="33" y="145"/>
                  <a:pt x="0" y="178"/>
                  <a:pt x="0" y="218"/>
                </a:cubicBezTo>
                <a:lnTo>
                  <a:pt x="0" y="728"/>
                </a:lnTo>
                <a:cubicBezTo>
                  <a:pt x="0" y="768"/>
                  <a:pt x="33" y="800"/>
                  <a:pt x="73" y="800"/>
                </a:cubicBezTo>
                <a:lnTo>
                  <a:pt x="582" y="800"/>
                </a:lnTo>
                <a:cubicBezTo>
                  <a:pt x="622" y="800"/>
                  <a:pt x="655" y="768"/>
                  <a:pt x="655" y="728"/>
                </a:cubicBezTo>
                <a:lnTo>
                  <a:pt x="655" y="218"/>
                </a:lnTo>
                <a:cubicBezTo>
                  <a:pt x="655" y="178"/>
                  <a:pt x="622" y="145"/>
                  <a:pt x="582" y="145"/>
                </a:cubicBezTo>
                <a:close/>
                <a:moveTo>
                  <a:pt x="728" y="0"/>
                </a:moveTo>
                <a:lnTo>
                  <a:pt x="218" y="0"/>
                </a:lnTo>
                <a:cubicBezTo>
                  <a:pt x="178" y="0"/>
                  <a:pt x="145" y="33"/>
                  <a:pt x="145" y="73"/>
                </a:cubicBezTo>
                <a:lnTo>
                  <a:pt x="145" y="91"/>
                </a:lnTo>
                <a:cubicBezTo>
                  <a:pt x="145" y="101"/>
                  <a:pt x="154" y="109"/>
                  <a:pt x="164" y="109"/>
                </a:cubicBezTo>
                <a:cubicBezTo>
                  <a:pt x="173" y="109"/>
                  <a:pt x="182" y="101"/>
                  <a:pt x="182" y="91"/>
                </a:cubicBezTo>
                <a:lnTo>
                  <a:pt x="182" y="73"/>
                </a:lnTo>
                <a:cubicBezTo>
                  <a:pt x="182" y="53"/>
                  <a:pt x="198" y="36"/>
                  <a:pt x="218" y="36"/>
                </a:cubicBezTo>
                <a:lnTo>
                  <a:pt x="728" y="36"/>
                </a:lnTo>
                <a:cubicBezTo>
                  <a:pt x="748" y="36"/>
                  <a:pt x="764" y="53"/>
                  <a:pt x="764" y="73"/>
                </a:cubicBezTo>
                <a:lnTo>
                  <a:pt x="764" y="582"/>
                </a:lnTo>
                <a:cubicBezTo>
                  <a:pt x="764" y="602"/>
                  <a:pt x="748" y="619"/>
                  <a:pt x="728" y="619"/>
                </a:cubicBezTo>
                <a:lnTo>
                  <a:pt x="709" y="619"/>
                </a:lnTo>
                <a:cubicBezTo>
                  <a:pt x="699" y="619"/>
                  <a:pt x="691" y="626"/>
                  <a:pt x="691" y="636"/>
                </a:cubicBezTo>
                <a:cubicBezTo>
                  <a:pt x="691" y="647"/>
                  <a:pt x="699" y="655"/>
                  <a:pt x="709" y="655"/>
                </a:cubicBezTo>
                <a:lnTo>
                  <a:pt x="728" y="655"/>
                </a:lnTo>
                <a:cubicBezTo>
                  <a:pt x="768" y="655"/>
                  <a:pt x="800" y="622"/>
                  <a:pt x="800" y="582"/>
                </a:cubicBezTo>
                <a:lnTo>
                  <a:pt x="800" y="73"/>
                </a:lnTo>
                <a:cubicBezTo>
                  <a:pt x="800" y="33"/>
                  <a:pt x="768" y="0"/>
                  <a:pt x="728" y="0"/>
                </a:cubicBezTo>
                <a:close/>
                <a:moveTo>
                  <a:pt x="182" y="291"/>
                </a:moveTo>
                <a:lnTo>
                  <a:pt x="182" y="291"/>
                </a:lnTo>
                <a:cubicBezTo>
                  <a:pt x="202" y="291"/>
                  <a:pt x="218" y="307"/>
                  <a:pt x="218" y="327"/>
                </a:cubicBezTo>
                <a:cubicBezTo>
                  <a:pt x="218" y="348"/>
                  <a:pt x="202" y="363"/>
                  <a:pt x="182" y="363"/>
                </a:cubicBezTo>
                <a:cubicBezTo>
                  <a:pt x="162" y="363"/>
                  <a:pt x="145" y="348"/>
                  <a:pt x="145" y="327"/>
                </a:cubicBezTo>
                <a:cubicBezTo>
                  <a:pt x="145" y="307"/>
                  <a:pt x="162" y="291"/>
                  <a:pt x="182" y="291"/>
                </a:cubicBezTo>
                <a:close/>
                <a:moveTo>
                  <a:pt x="182" y="400"/>
                </a:moveTo>
                <a:lnTo>
                  <a:pt x="182" y="400"/>
                </a:lnTo>
                <a:cubicBezTo>
                  <a:pt x="222" y="400"/>
                  <a:pt x="255" y="367"/>
                  <a:pt x="255" y="327"/>
                </a:cubicBezTo>
                <a:cubicBezTo>
                  <a:pt x="255" y="287"/>
                  <a:pt x="222" y="255"/>
                  <a:pt x="182" y="255"/>
                </a:cubicBezTo>
                <a:cubicBezTo>
                  <a:pt x="142" y="255"/>
                  <a:pt x="109" y="287"/>
                  <a:pt x="109" y="327"/>
                </a:cubicBezTo>
                <a:cubicBezTo>
                  <a:pt x="109" y="367"/>
                  <a:pt x="142" y="400"/>
                  <a:pt x="182" y="400"/>
                </a:cubicBezTo>
                <a:close/>
              </a:path>
            </a:pathLst>
          </a:custGeom>
          <a:solidFill>
            <a:schemeClr val="bg1"/>
          </a:solidFill>
          <a:ln>
            <a:noFill/>
          </a:ln>
          <a:effectLst/>
        </p:spPr>
        <p:txBody>
          <a:bodyPr wrap="none" anchor="ctr"/>
          <a:lstStyle/>
          <a:p>
            <a:endParaRPr lang="en-US" sz="2449">
              <a:latin typeface="DM Sans" pitchFamily="2" charset="77"/>
            </a:endParaRPr>
          </a:p>
        </p:txBody>
      </p:sp>
      <p:sp>
        <p:nvSpPr>
          <p:cNvPr id="10" name="Freeform 362">
            <a:extLst>
              <a:ext uri="{FF2B5EF4-FFF2-40B4-BE49-F238E27FC236}">
                <a16:creationId xmlns:a16="http://schemas.microsoft.com/office/drawing/2014/main" id="{67A288AB-AA51-2276-A6D1-F97FA0E311AE}"/>
              </a:ext>
            </a:extLst>
          </p:cNvPr>
          <p:cNvSpPr>
            <a:spLocks noChangeArrowheads="1"/>
          </p:cNvSpPr>
          <p:nvPr/>
        </p:nvSpPr>
        <p:spPr bwMode="auto">
          <a:xfrm>
            <a:off x="4208959" y="871772"/>
            <a:ext cx="1425594" cy="1425594"/>
          </a:xfrm>
          <a:custGeom>
            <a:avLst/>
            <a:gdLst>
              <a:gd name="T0" fmla="*/ 998093 w 3051"/>
              <a:gd name="T1" fmla="*/ 557919 h 3050"/>
              <a:gd name="T2" fmla="*/ 998093 w 3051"/>
              <a:gd name="T3" fmla="*/ 557919 h 3050"/>
              <a:gd name="T4" fmla="*/ 900876 w 3051"/>
              <a:gd name="T5" fmla="*/ 585653 h 3050"/>
              <a:gd name="T6" fmla="*/ 900876 w 3051"/>
              <a:gd name="T7" fmla="*/ 585653 h 3050"/>
              <a:gd name="T8" fmla="*/ 851907 w 3051"/>
              <a:gd name="T9" fmla="*/ 564042 h 3050"/>
              <a:gd name="T10" fmla="*/ 851907 w 3051"/>
              <a:gd name="T11" fmla="*/ 246003 h 3050"/>
              <a:gd name="T12" fmla="*/ 533612 w 3051"/>
              <a:gd name="T13" fmla="*/ 246003 h 3050"/>
              <a:gd name="T14" fmla="*/ 533612 w 3051"/>
              <a:gd name="T15" fmla="*/ 246003 h 3050"/>
              <a:gd name="T16" fmla="*/ 512729 w 3051"/>
              <a:gd name="T17" fmla="*/ 197379 h 3050"/>
              <a:gd name="T18" fmla="*/ 512729 w 3051"/>
              <a:gd name="T19" fmla="*/ 197379 h 3050"/>
              <a:gd name="T20" fmla="*/ 541534 w 3051"/>
              <a:gd name="T21" fmla="*/ 100130 h 3050"/>
              <a:gd name="T22" fmla="*/ 541534 w 3051"/>
              <a:gd name="T23" fmla="*/ 100130 h 3050"/>
              <a:gd name="T24" fmla="*/ 426674 w 3051"/>
              <a:gd name="T25" fmla="*/ 0 h 3050"/>
              <a:gd name="T26" fmla="*/ 426674 w 3051"/>
              <a:gd name="T27" fmla="*/ 0 h 3050"/>
              <a:gd name="T28" fmla="*/ 311814 w 3051"/>
              <a:gd name="T29" fmla="*/ 100130 h 3050"/>
              <a:gd name="T30" fmla="*/ 311814 w 3051"/>
              <a:gd name="T31" fmla="*/ 100130 h 3050"/>
              <a:gd name="T32" fmla="*/ 339179 w 3051"/>
              <a:gd name="T33" fmla="*/ 197379 h 3050"/>
              <a:gd name="T34" fmla="*/ 339179 w 3051"/>
              <a:gd name="T35" fmla="*/ 197379 h 3050"/>
              <a:gd name="T36" fmla="*/ 318655 w 3051"/>
              <a:gd name="T37" fmla="*/ 246003 h 3050"/>
              <a:gd name="T38" fmla="*/ 0 w 3051"/>
              <a:gd name="T39" fmla="*/ 246003 h 3050"/>
              <a:gd name="T40" fmla="*/ 0 w 3051"/>
              <a:gd name="T41" fmla="*/ 577009 h 3050"/>
              <a:gd name="T42" fmla="*/ 0 w 3051"/>
              <a:gd name="T43" fmla="*/ 577009 h 3050"/>
              <a:gd name="T44" fmla="*/ 42127 w 3051"/>
              <a:gd name="T45" fmla="*/ 585653 h 3050"/>
              <a:gd name="T46" fmla="*/ 42127 w 3051"/>
              <a:gd name="T47" fmla="*/ 585653 h 3050"/>
              <a:gd name="T48" fmla="*/ 139344 w 3051"/>
              <a:gd name="T49" fmla="*/ 557919 h 3050"/>
              <a:gd name="T50" fmla="*/ 139344 w 3051"/>
              <a:gd name="T51" fmla="*/ 557919 h 3050"/>
              <a:gd name="T52" fmla="*/ 239441 w 3051"/>
              <a:gd name="T53" fmla="*/ 673177 h 3050"/>
              <a:gd name="T54" fmla="*/ 239441 w 3051"/>
              <a:gd name="T55" fmla="*/ 673177 h 3050"/>
              <a:gd name="T56" fmla="*/ 139344 w 3051"/>
              <a:gd name="T57" fmla="*/ 788075 h 3050"/>
              <a:gd name="T58" fmla="*/ 139344 w 3051"/>
              <a:gd name="T59" fmla="*/ 788075 h 3050"/>
              <a:gd name="T60" fmla="*/ 42127 w 3051"/>
              <a:gd name="T61" fmla="*/ 758900 h 3050"/>
              <a:gd name="T62" fmla="*/ 42127 w 3051"/>
              <a:gd name="T63" fmla="*/ 758900 h 3050"/>
              <a:gd name="T64" fmla="*/ 0 w 3051"/>
              <a:gd name="T65" fmla="*/ 767904 h 3050"/>
              <a:gd name="T66" fmla="*/ 0 w 3051"/>
              <a:gd name="T67" fmla="*/ 1098190 h 3050"/>
              <a:gd name="T68" fmla="*/ 328017 w 3051"/>
              <a:gd name="T69" fmla="*/ 1098190 h 3050"/>
              <a:gd name="T70" fmla="*/ 328017 w 3051"/>
              <a:gd name="T71" fmla="*/ 1098190 h 3050"/>
              <a:gd name="T72" fmla="*/ 339179 w 3051"/>
              <a:gd name="T73" fmla="*/ 1053888 h 3050"/>
              <a:gd name="T74" fmla="*/ 339179 w 3051"/>
              <a:gd name="T75" fmla="*/ 1053888 h 3050"/>
              <a:gd name="T76" fmla="*/ 311814 w 3051"/>
              <a:gd name="T77" fmla="*/ 956999 h 3050"/>
              <a:gd name="T78" fmla="*/ 311814 w 3051"/>
              <a:gd name="T79" fmla="*/ 956999 h 3050"/>
              <a:gd name="T80" fmla="*/ 426674 w 3051"/>
              <a:gd name="T81" fmla="*/ 856869 h 3050"/>
              <a:gd name="T82" fmla="*/ 426674 w 3051"/>
              <a:gd name="T83" fmla="*/ 856869 h 3050"/>
              <a:gd name="T84" fmla="*/ 541534 w 3051"/>
              <a:gd name="T85" fmla="*/ 956999 h 3050"/>
              <a:gd name="T86" fmla="*/ 541534 w 3051"/>
              <a:gd name="T87" fmla="*/ 956999 h 3050"/>
              <a:gd name="T88" fmla="*/ 512729 w 3051"/>
              <a:gd name="T89" fmla="*/ 1053888 h 3050"/>
              <a:gd name="T90" fmla="*/ 512729 w 3051"/>
              <a:gd name="T91" fmla="*/ 1053888 h 3050"/>
              <a:gd name="T92" fmla="*/ 524251 w 3051"/>
              <a:gd name="T93" fmla="*/ 1098190 h 3050"/>
              <a:gd name="T94" fmla="*/ 851907 w 3051"/>
              <a:gd name="T95" fmla="*/ 1098190 h 3050"/>
              <a:gd name="T96" fmla="*/ 851907 w 3051"/>
              <a:gd name="T97" fmla="*/ 780871 h 3050"/>
              <a:gd name="T98" fmla="*/ 851907 w 3051"/>
              <a:gd name="T99" fmla="*/ 780871 h 3050"/>
              <a:gd name="T100" fmla="*/ 900876 w 3051"/>
              <a:gd name="T101" fmla="*/ 758900 h 3050"/>
              <a:gd name="T102" fmla="*/ 900876 w 3051"/>
              <a:gd name="T103" fmla="*/ 758900 h 3050"/>
              <a:gd name="T104" fmla="*/ 998093 w 3051"/>
              <a:gd name="T105" fmla="*/ 788075 h 3050"/>
              <a:gd name="T106" fmla="*/ 998093 w 3051"/>
              <a:gd name="T107" fmla="*/ 788075 h 3050"/>
              <a:gd name="T108" fmla="*/ 1098190 w 3051"/>
              <a:gd name="T109" fmla="*/ 673177 h 3050"/>
              <a:gd name="T110" fmla="*/ 1098190 w 3051"/>
              <a:gd name="T111" fmla="*/ 673177 h 3050"/>
              <a:gd name="T112" fmla="*/ 998093 w 3051"/>
              <a:gd name="T113" fmla="*/ 557919 h 30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51" h="3050">
                <a:moveTo>
                  <a:pt x="2772" y="1549"/>
                </a:moveTo>
                <a:lnTo>
                  <a:pt x="2772" y="1549"/>
                </a:lnTo>
                <a:cubicBezTo>
                  <a:pt x="2697" y="1549"/>
                  <a:pt x="2596" y="1581"/>
                  <a:pt x="2502" y="1626"/>
                </a:cubicBezTo>
                <a:cubicBezTo>
                  <a:pt x="2446" y="1653"/>
                  <a:pt x="2382" y="1622"/>
                  <a:pt x="2366" y="1566"/>
                </a:cubicBezTo>
                <a:lnTo>
                  <a:pt x="2366" y="683"/>
                </a:lnTo>
                <a:lnTo>
                  <a:pt x="1482" y="683"/>
                </a:lnTo>
                <a:cubicBezTo>
                  <a:pt x="1427" y="667"/>
                  <a:pt x="1396" y="603"/>
                  <a:pt x="1424" y="548"/>
                </a:cubicBezTo>
                <a:cubicBezTo>
                  <a:pt x="1472" y="454"/>
                  <a:pt x="1504" y="352"/>
                  <a:pt x="1504" y="278"/>
                </a:cubicBezTo>
                <a:cubicBezTo>
                  <a:pt x="1504" y="97"/>
                  <a:pt x="1362" y="0"/>
                  <a:pt x="1185" y="0"/>
                </a:cubicBezTo>
                <a:cubicBezTo>
                  <a:pt x="1009" y="0"/>
                  <a:pt x="866" y="97"/>
                  <a:pt x="866" y="278"/>
                </a:cubicBezTo>
                <a:cubicBezTo>
                  <a:pt x="866" y="352"/>
                  <a:pt x="897" y="455"/>
                  <a:pt x="942" y="548"/>
                </a:cubicBezTo>
                <a:cubicBezTo>
                  <a:pt x="969" y="604"/>
                  <a:pt x="939" y="667"/>
                  <a:pt x="885" y="683"/>
                </a:cubicBezTo>
                <a:lnTo>
                  <a:pt x="0" y="683"/>
                </a:lnTo>
                <a:lnTo>
                  <a:pt x="0" y="1602"/>
                </a:lnTo>
                <a:cubicBezTo>
                  <a:pt x="27" y="1634"/>
                  <a:pt x="74" y="1646"/>
                  <a:pt x="117" y="1626"/>
                </a:cubicBezTo>
                <a:cubicBezTo>
                  <a:pt x="211" y="1581"/>
                  <a:pt x="313" y="1549"/>
                  <a:pt x="387" y="1549"/>
                </a:cubicBezTo>
                <a:cubicBezTo>
                  <a:pt x="567" y="1549"/>
                  <a:pt x="665" y="1692"/>
                  <a:pt x="665" y="1869"/>
                </a:cubicBezTo>
                <a:cubicBezTo>
                  <a:pt x="665" y="2045"/>
                  <a:pt x="567" y="2188"/>
                  <a:pt x="387" y="2188"/>
                </a:cubicBezTo>
                <a:cubicBezTo>
                  <a:pt x="313" y="2188"/>
                  <a:pt x="211" y="2155"/>
                  <a:pt x="117" y="2107"/>
                </a:cubicBezTo>
                <a:cubicBezTo>
                  <a:pt x="74" y="2086"/>
                  <a:pt x="27" y="2099"/>
                  <a:pt x="0" y="2132"/>
                </a:cubicBezTo>
                <a:lnTo>
                  <a:pt x="0" y="3049"/>
                </a:lnTo>
                <a:lnTo>
                  <a:pt x="911" y="3049"/>
                </a:lnTo>
                <a:cubicBezTo>
                  <a:pt x="948" y="3023"/>
                  <a:pt x="965" y="2972"/>
                  <a:pt x="942" y="2926"/>
                </a:cubicBezTo>
                <a:cubicBezTo>
                  <a:pt x="897" y="2834"/>
                  <a:pt x="866" y="2732"/>
                  <a:pt x="866" y="2657"/>
                </a:cubicBezTo>
                <a:cubicBezTo>
                  <a:pt x="866" y="2476"/>
                  <a:pt x="1009" y="2379"/>
                  <a:pt x="1185" y="2379"/>
                </a:cubicBezTo>
                <a:cubicBezTo>
                  <a:pt x="1362" y="2379"/>
                  <a:pt x="1504" y="2476"/>
                  <a:pt x="1504" y="2657"/>
                </a:cubicBezTo>
                <a:cubicBezTo>
                  <a:pt x="1504" y="2732"/>
                  <a:pt x="1472" y="2834"/>
                  <a:pt x="1424" y="2926"/>
                </a:cubicBezTo>
                <a:cubicBezTo>
                  <a:pt x="1400" y="2972"/>
                  <a:pt x="1418" y="3023"/>
                  <a:pt x="1456" y="3049"/>
                </a:cubicBezTo>
                <a:lnTo>
                  <a:pt x="2366" y="3049"/>
                </a:lnTo>
                <a:lnTo>
                  <a:pt x="2366" y="2168"/>
                </a:lnTo>
                <a:cubicBezTo>
                  <a:pt x="2382" y="2111"/>
                  <a:pt x="2447" y="2079"/>
                  <a:pt x="2502" y="2107"/>
                </a:cubicBezTo>
                <a:cubicBezTo>
                  <a:pt x="2596" y="2155"/>
                  <a:pt x="2697" y="2188"/>
                  <a:pt x="2772" y="2188"/>
                </a:cubicBezTo>
                <a:cubicBezTo>
                  <a:pt x="2953" y="2188"/>
                  <a:pt x="3050" y="2045"/>
                  <a:pt x="3050" y="1869"/>
                </a:cubicBezTo>
                <a:cubicBezTo>
                  <a:pt x="3050" y="1692"/>
                  <a:pt x="2953" y="1549"/>
                  <a:pt x="2772" y="1549"/>
                </a:cubicBezTo>
              </a:path>
            </a:pathLst>
          </a:custGeom>
          <a:solidFill>
            <a:schemeClr val="accent2">
              <a:lumMod val="50000"/>
              <a:lumOff val="50000"/>
            </a:schemeClr>
          </a:solidFill>
          <a:ln>
            <a:noFill/>
          </a:ln>
          <a:effectLst/>
        </p:spPr>
        <p:txBody>
          <a:bodyPr wrap="none" anchor="ctr"/>
          <a:lstStyle/>
          <a:p>
            <a:endParaRPr lang="en-US" sz="2449">
              <a:latin typeface="DM Sans" pitchFamily="2" charset="77"/>
            </a:endParaRPr>
          </a:p>
        </p:txBody>
      </p:sp>
      <p:sp>
        <p:nvSpPr>
          <p:cNvPr id="12" name="Freeform 363">
            <a:extLst>
              <a:ext uri="{FF2B5EF4-FFF2-40B4-BE49-F238E27FC236}">
                <a16:creationId xmlns:a16="http://schemas.microsoft.com/office/drawing/2014/main" id="{F2C39333-C08C-4A78-DD35-FBAE34ECD2DD}"/>
              </a:ext>
            </a:extLst>
          </p:cNvPr>
          <p:cNvSpPr>
            <a:spLocks noChangeArrowheads="1"/>
          </p:cNvSpPr>
          <p:nvPr/>
        </p:nvSpPr>
        <p:spPr bwMode="auto">
          <a:xfrm>
            <a:off x="4843472" y="3514890"/>
            <a:ext cx="374940" cy="374939"/>
          </a:xfrm>
          <a:custGeom>
            <a:avLst/>
            <a:gdLst>
              <a:gd name="T0" fmla="*/ 183599 w 801"/>
              <a:gd name="T1" fmla="*/ 170401 h 802"/>
              <a:gd name="T2" fmla="*/ 104605 w 801"/>
              <a:gd name="T3" fmla="*/ 183730 h 802"/>
              <a:gd name="T4" fmla="*/ 104605 w 801"/>
              <a:gd name="T5" fmla="*/ 196700 h 802"/>
              <a:gd name="T6" fmla="*/ 183599 w 801"/>
              <a:gd name="T7" fmla="*/ 196700 h 802"/>
              <a:gd name="T8" fmla="*/ 196584 w 801"/>
              <a:gd name="T9" fmla="*/ 170401 h 802"/>
              <a:gd name="T10" fmla="*/ 183599 w 801"/>
              <a:gd name="T11" fmla="*/ 157432 h 802"/>
              <a:gd name="T12" fmla="*/ 104605 w 801"/>
              <a:gd name="T13" fmla="*/ 157432 h 802"/>
              <a:gd name="T14" fmla="*/ 91619 w 801"/>
              <a:gd name="T15" fmla="*/ 183730 h 802"/>
              <a:gd name="T16" fmla="*/ 104605 w 801"/>
              <a:gd name="T17" fmla="*/ 196700 h 802"/>
              <a:gd name="T18" fmla="*/ 12985 w 801"/>
              <a:gd name="T19" fmla="*/ 117804 h 802"/>
              <a:gd name="T20" fmla="*/ 275218 w 801"/>
              <a:gd name="T21" fmla="*/ 91865 h 802"/>
              <a:gd name="T22" fmla="*/ 248887 w 801"/>
              <a:gd name="T23" fmla="*/ 275235 h 802"/>
              <a:gd name="T24" fmla="*/ 39317 w 801"/>
              <a:gd name="T25" fmla="*/ 131133 h 802"/>
              <a:gd name="T26" fmla="*/ 248887 w 801"/>
              <a:gd name="T27" fmla="*/ 275235 h 802"/>
              <a:gd name="T28" fmla="*/ 157268 w 801"/>
              <a:gd name="T29" fmla="*/ 13329 h 802"/>
              <a:gd name="T30" fmla="*/ 157268 w 801"/>
              <a:gd name="T31" fmla="*/ 45752 h 802"/>
              <a:gd name="T32" fmla="*/ 196584 w 801"/>
              <a:gd name="T33" fmla="*/ 52597 h 802"/>
              <a:gd name="T34" fmla="*/ 52663 w 801"/>
              <a:gd name="T35" fmla="*/ 78896 h 802"/>
              <a:gd name="T36" fmla="*/ 170253 w 801"/>
              <a:gd name="T37" fmla="*/ 19454 h 802"/>
              <a:gd name="T38" fmla="*/ 170253 w 801"/>
              <a:gd name="T39" fmla="*/ 39628 h 802"/>
              <a:gd name="T40" fmla="*/ 235901 w 801"/>
              <a:gd name="T41" fmla="*/ 26299 h 802"/>
              <a:gd name="T42" fmla="*/ 209570 w 801"/>
              <a:gd name="T43" fmla="*/ 78896 h 802"/>
              <a:gd name="T44" fmla="*/ 196584 w 801"/>
              <a:gd name="T45" fmla="*/ 26299 h 802"/>
              <a:gd name="T46" fmla="*/ 275218 w 801"/>
              <a:gd name="T47" fmla="*/ 78896 h 802"/>
              <a:gd name="T48" fmla="*/ 248887 w 801"/>
              <a:gd name="T49" fmla="*/ 26299 h 802"/>
              <a:gd name="T50" fmla="*/ 235901 w 801"/>
              <a:gd name="T51" fmla="*/ 13329 h 802"/>
              <a:gd name="T52" fmla="*/ 170253 w 801"/>
              <a:gd name="T53" fmla="*/ 0 h 802"/>
              <a:gd name="T54" fmla="*/ 52663 w 801"/>
              <a:gd name="T55" fmla="*/ 0 h 802"/>
              <a:gd name="T56" fmla="*/ 39317 w 801"/>
              <a:gd name="T57" fmla="*/ 78896 h 802"/>
              <a:gd name="T58" fmla="*/ 12985 w 801"/>
              <a:gd name="T59" fmla="*/ 78896 h 802"/>
              <a:gd name="T60" fmla="*/ 0 w 801"/>
              <a:gd name="T61" fmla="*/ 117804 h 802"/>
              <a:gd name="T62" fmla="*/ 12985 w 801"/>
              <a:gd name="T63" fmla="*/ 131133 h 802"/>
              <a:gd name="T64" fmla="*/ 26331 w 801"/>
              <a:gd name="T65" fmla="*/ 275235 h 802"/>
              <a:gd name="T66" fmla="*/ 39317 w 801"/>
              <a:gd name="T67" fmla="*/ 288565 h 802"/>
              <a:gd name="T68" fmla="*/ 248887 w 801"/>
              <a:gd name="T69" fmla="*/ 288565 h 802"/>
              <a:gd name="T70" fmla="*/ 262233 w 801"/>
              <a:gd name="T71" fmla="*/ 131133 h 802"/>
              <a:gd name="T72" fmla="*/ 275218 w 801"/>
              <a:gd name="T73" fmla="*/ 131133 h 802"/>
              <a:gd name="T74" fmla="*/ 288564 w 801"/>
              <a:gd name="T75" fmla="*/ 91865 h 802"/>
              <a:gd name="T76" fmla="*/ 275218 w 801"/>
              <a:gd name="T77" fmla="*/ 78896 h 8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1" h="802">
                <a:moveTo>
                  <a:pt x="290" y="473"/>
                </a:moveTo>
                <a:lnTo>
                  <a:pt x="509" y="473"/>
                </a:lnTo>
                <a:lnTo>
                  <a:pt x="509" y="510"/>
                </a:lnTo>
                <a:lnTo>
                  <a:pt x="290" y="510"/>
                </a:lnTo>
                <a:lnTo>
                  <a:pt x="290" y="473"/>
                </a:lnTo>
                <a:close/>
                <a:moveTo>
                  <a:pt x="290" y="546"/>
                </a:moveTo>
                <a:lnTo>
                  <a:pt x="509" y="546"/>
                </a:lnTo>
                <a:cubicBezTo>
                  <a:pt x="529" y="546"/>
                  <a:pt x="545" y="530"/>
                  <a:pt x="545" y="510"/>
                </a:cubicBezTo>
                <a:lnTo>
                  <a:pt x="545" y="473"/>
                </a:lnTo>
                <a:cubicBezTo>
                  <a:pt x="545" y="453"/>
                  <a:pt x="529" y="437"/>
                  <a:pt x="509" y="437"/>
                </a:cubicBezTo>
                <a:lnTo>
                  <a:pt x="290" y="437"/>
                </a:lnTo>
                <a:cubicBezTo>
                  <a:pt x="270" y="437"/>
                  <a:pt x="254" y="453"/>
                  <a:pt x="254" y="473"/>
                </a:cubicBezTo>
                <a:lnTo>
                  <a:pt x="254" y="510"/>
                </a:lnTo>
                <a:cubicBezTo>
                  <a:pt x="254" y="530"/>
                  <a:pt x="270" y="546"/>
                  <a:pt x="290" y="546"/>
                </a:cubicBezTo>
                <a:close/>
                <a:moveTo>
                  <a:pt x="763" y="327"/>
                </a:moveTo>
                <a:lnTo>
                  <a:pt x="36" y="327"/>
                </a:lnTo>
                <a:lnTo>
                  <a:pt x="36" y="255"/>
                </a:lnTo>
                <a:lnTo>
                  <a:pt x="763" y="255"/>
                </a:lnTo>
                <a:lnTo>
                  <a:pt x="763" y="327"/>
                </a:lnTo>
                <a:close/>
                <a:moveTo>
                  <a:pt x="690" y="764"/>
                </a:moveTo>
                <a:lnTo>
                  <a:pt x="109" y="764"/>
                </a:lnTo>
                <a:lnTo>
                  <a:pt x="109" y="364"/>
                </a:lnTo>
                <a:lnTo>
                  <a:pt x="690" y="364"/>
                </a:lnTo>
                <a:lnTo>
                  <a:pt x="690" y="764"/>
                </a:lnTo>
                <a:close/>
                <a:moveTo>
                  <a:pt x="146" y="37"/>
                </a:moveTo>
                <a:lnTo>
                  <a:pt x="436" y="37"/>
                </a:lnTo>
                <a:lnTo>
                  <a:pt x="436" y="127"/>
                </a:lnTo>
                <a:cubicBezTo>
                  <a:pt x="436" y="138"/>
                  <a:pt x="444" y="146"/>
                  <a:pt x="454" y="146"/>
                </a:cubicBezTo>
                <a:lnTo>
                  <a:pt x="545" y="146"/>
                </a:lnTo>
                <a:lnTo>
                  <a:pt x="545" y="219"/>
                </a:lnTo>
                <a:lnTo>
                  <a:pt x="146" y="219"/>
                </a:lnTo>
                <a:lnTo>
                  <a:pt x="146" y="37"/>
                </a:lnTo>
                <a:close/>
                <a:moveTo>
                  <a:pt x="472" y="54"/>
                </a:moveTo>
                <a:lnTo>
                  <a:pt x="527" y="110"/>
                </a:lnTo>
                <a:lnTo>
                  <a:pt x="472" y="110"/>
                </a:lnTo>
                <a:lnTo>
                  <a:pt x="472" y="54"/>
                </a:lnTo>
                <a:close/>
                <a:moveTo>
                  <a:pt x="654" y="73"/>
                </a:moveTo>
                <a:lnTo>
                  <a:pt x="654" y="219"/>
                </a:lnTo>
                <a:lnTo>
                  <a:pt x="581" y="219"/>
                </a:lnTo>
                <a:lnTo>
                  <a:pt x="581" y="110"/>
                </a:lnTo>
                <a:lnTo>
                  <a:pt x="545" y="73"/>
                </a:lnTo>
                <a:lnTo>
                  <a:pt x="654" y="73"/>
                </a:lnTo>
                <a:close/>
                <a:moveTo>
                  <a:pt x="763" y="219"/>
                </a:moveTo>
                <a:lnTo>
                  <a:pt x="690" y="219"/>
                </a:lnTo>
                <a:lnTo>
                  <a:pt x="690" y="73"/>
                </a:lnTo>
                <a:cubicBezTo>
                  <a:pt x="690" y="53"/>
                  <a:pt x="674" y="37"/>
                  <a:pt x="654" y="37"/>
                </a:cubicBezTo>
                <a:lnTo>
                  <a:pt x="509" y="37"/>
                </a:lnTo>
                <a:lnTo>
                  <a:pt x="472" y="0"/>
                </a:lnTo>
                <a:lnTo>
                  <a:pt x="146" y="0"/>
                </a:lnTo>
                <a:cubicBezTo>
                  <a:pt x="126" y="0"/>
                  <a:pt x="109" y="17"/>
                  <a:pt x="109" y="37"/>
                </a:cubicBezTo>
                <a:lnTo>
                  <a:pt x="109" y="219"/>
                </a:lnTo>
                <a:lnTo>
                  <a:pt x="36" y="219"/>
                </a:lnTo>
                <a:cubicBezTo>
                  <a:pt x="17" y="219"/>
                  <a:pt x="0" y="235"/>
                  <a:pt x="0" y="255"/>
                </a:cubicBezTo>
                <a:lnTo>
                  <a:pt x="0" y="327"/>
                </a:lnTo>
                <a:cubicBezTo>
                  <a:pt x="0" y="347"/>
                  <a:pt x="17" y="364"/>
                  <a:pt x="36" y="364"/>
                </a:cubicBezTo>
                <a:lnTo>
                  <a:pt x="73" y="364"/>
                </a:lnTo>
                <a:lnTo>
                  <a:pt x="73" y="764"/>
                </a:lnTo>
                <a:cubicBezTo>
                  <a:pt x="73" y="784"/>
                  <a:pt x="90" y="801"/>
                  <a:pt x="109" y="801"/>
                </a:cubicBezTo>
                <a:lnTo>
                  <a:pt x="690" y="801"/>
                </a:lnTo>
                <a:cubicBezTo>
                  <a:pt x="711" y="801"/>
                  <a:pt x="727" y="784"/>
                  <a:pt x="727" y="764"/>
                </a:cubicBezTo>
                <a:lnTo>
                  <a:pt x="727" y="364"/>
                </a:lnTo>
                <a:lnTo>
                  <a:pt x="763" y="364"/>
                </a:lnTo>
                <a:cubicBezTo>
                  <a:pt x="783" y="364"/>
                  <a:pt x="800" y="347"/>
                  <a:pt x="800" y="327"/>
                </a:cubicBezTo>
                <a:lnTo>
                  <a:pt x="800" y="255"/>
                </a:lnTo>
                <a:cubicBezTo>
                  <a:pt x="800" y="235"/>
                  <a:pt x="783" y="219"/>
                  <a:pt x="763" y="21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a:latin typeface="DM Sans" pitchFamily="2" charset="77"/>
            </a:endParaRPr>
          </a:p>
        </p:txBody>
      </p:sp>
      <p:sp>
        <p:nvSpPr>
          <p:cNvPr id="13" name="Freeform 364">
            <a:extLst>
              <a:ext uri="{FF2B5EF4-FFF2-40B4-BE49-F238E27FC236}">
                <a16:creationId xmlns:a16="http://schemas.microsoft.com/office/drawing/2014/main" id="{08E40FB4-83E8-A2D9-FBD3-5E74204077FE}"/>
              </a:ext>
            </a:extLst>
          </p:cNvPr>
          <p:cNvSpPr>
            <a:spLocks noChangeArrowheads="1"/>
          </p:cNvSpPr>
          <p:nvPr/>
        </p:nvSpPr>
        <p:spPr bwMode="auto">
          <a:xfrm>
            <a:off x="4843472" y="1304394"/>
            <a:ext cx="374940" cy="374939"/>
          </a:xfrm>
          <a:custGeom>
            <a:avLst/>
            <a:gdLst>
              <a:gd name="T0" fmla="*/ 275218 w 801"/>
              <a:gd name="T1" fmla="*/ 262594 h 801"/>
              <a:gd name="T2" fmla="*/ 26331 w 801"/>
              <a:gd name="T3" fmla="*/ 275579 h 801"/>
              <a:gd name="T4" fmla="*/ 13346 w 801"/>
              <a:gd name="T5" fmla="*/ 262594 h 801"/>
              <a:gd name="T6" fmla="*/ 13346 w 801"/>
              <a:gd name="T7" fmla="*/ 26331 h 801"/>
              <a:gd name="T8" fmla="*/ 262233 w 801"/>
              <a:gd name="T9" fmla="*/ 13346 h 801"/>
              <a:gd name="T10" fmla="*/ 275218 w 801"/>
              <a:gd name="T11" fmla="*/ 26331 h 801"/>
              <a:gd name="T12" fmla="*/ 262233 w 801"/>
              <a:gd name="T13" fmla="*/ 0 h 801"/>
              <a:gd name="T14" fmla="*/ 26331 w 801"/>
              <a:gd name="T15" fmla="*/ 0 h 801"/>
              <a:gd name="T16" fmla="*/ 0 w 801"/>
              <a:gd name="T17" fmla="*/ 262594 h 801"/>
              <a:gd name="T18" fmla="*/ 26331 w 801"/>
              <a:gd name="T19" fmla="*/ 288564 h 801"/>
              <a:gd name="T20" fmla="*/ 262233 w 801"/>
              <a:gd name="T21" fmla="*/ 288564 h 801"/>
              <a:gd name="T22" fmla="*/ 288564 w 801"/>
              <a:gd name="T23" fmla="*/ 26331 h 801"/>
              <a:gd name="T24" fmla="*/ 262233 w 801"/>
              <a:gd name="T25" fmla="*/ 0 h 801"/>
              <a:gd name="T26" fmla="*/ 124443 w 801"/>
              <a:gd name="T27" fmla="*/ 216784 h 801"/>
              <a:gd name="T28" fmla="*/ 117951 w 801"/>
              <a:gd name="T29" fmla="*/ 223277 h 801"/>
              <a:gd name="T30" fmla="*/ 124443 w 801"/>
              <a:gd name="T31" fmla="*/ 229769 h 801"/>
              <a:gd name="T32" fmla="*/ 242755 w 801"/>
              <a:gd name="T33" fmla="*/ 229769 h 801"/>
              <a:gd name="T34" fmla="*/ 249247 w 801"/>
              <a:gd name="T35" fmla="*/ 223277 h 801"/>
              <a:gd name="T36" fmla="*/ 242755 w 801"/>
              <a:gd name="T37" fmla="*/ 59156 h 801"/>
              <a:gd name="T38" fmla="*/ 124443 w 801"/>
              <a:gd name="T39" fmla="*/ 59156 h 801"/>
              <a:gd name="T40" fmla="*/ 117951 w 801"/>
              <a:gd name="T41" fmla="*/ 65648 h 801"/>
              <a:gd name="T42" fmla="*/ 242755 w 801"/>
              <a:gd name="T43" fmla="*/ 72141 h 801"/>
              <a:gd name="T44" fmla="*/ 249247 w 801"/>
              <a:gd name="T45" fmla="*/ 65648 h 801"/>
              <a:gd name="T46" fmla="*/ 242755 w 801"/>
              <a:gd name="T47" fmla="*/ 59156 h 801"/>
              <a:gd name="T48" fmla="*/ 124443 w 801"/>
              <a:gd name="T49" fmla="*/ 137789 h 801"/>
              <a:gd name="T50" fmla="*/ 117951 w 801"/>
              <a:gd name="T51" fmla="*/ 144643 h 801"/>
              <a:gd name="T52" fmla="*/ 124443 w 801"/>
              <a:gd name="T53" fmla="*/ 150775 h 801"/>
              <a:gd name="T54" fmla="*/ 242755 w 801"/>
              <a:gd name="T55" fmla="*/ 150775 h 801"/>
              <a:gd name="T56" fmla="*/ 249247 w 801"/>
              <a:gd name="T57" fmla="*/ 144643 h 801"/>
              <a:gd name="T58" fmla="*/ 72502 w 801"/>
              <a:gd name="T59" fmla="*/ 216063 h 801"/>
              <a:gd name="T60" fmla="*/ 58434 w 801"/>
              <a:gd name="T61" fmla="*/ 216063 h 801"/>
              <a:gd name="T62" fmla="*/ 55188 w 801"/>
              <a:gd name="T63" fmla="*/ 227966 h 801"/>
              <a:gd name="T64" fmla="*/ 65648 w 801"/>
              <a:gd name="T65" fmla="*/ 236262 h 801"/>
              <a:gd name="T66" fmla="*/ 76109 w 801"/>
              <a:gd name="T67" fmla="*/ 227966 h 801"/>
              <a:gd name="T68" fmla="*/ 72502 w 801"/>
              <a:gd name="T69" fmla="*/ 216063 h 801"/>
              <a:gd name="T70" fmla="*/ 58434 w 801"/>
              <a:gd name="T71" fmla="*/ 58434 h 801"/>
              <a:gd name="T72" fmla="*/ 55188 w 801"/>
              <a:gd name="T73" fmla="*/ 70338 h 801"/>
              <a:gd name="T74" fmla="*/ 65648 w 801"/>
              <a:gd name="T75" fmla="*/ 78634 h 801"/>
              <a:gd name="T76" fmla="*/ 76109 w 801"/>
              <a:gd name="T77" fmla="*/ 70338 h 801"/>
              <a:gd name="T78" fmla="*/ 72502 w 801"/>
              <a:gd name="T79" fmla="*/ 58434 h 801"/>
              <a:gd name="T80" fmla="*/ 65648 w 801"/>
              <a:gd name="T81" fmla="*/ 118311 h 801"/>
              <a:gd name="T82" fmla="*/ 39678 w 801"/>
              <a:gd name="T83" fmla="*/ 137068 h 801"/>
              <a:gd name="T84" fmla="*/ 47974 w 801"/>
              <a:gd name="T85" fmla="*/ 170614 h 801"/>
              <a:gd name="T86" fmla="*/ 83323 w 801"/>
              <a:gd name="T87" fmla="*/ 170614 h 801"/>
              <a:gd name="T88" fmla="*/ 91980 w 801"/>
              <a:gd name="T89" fmla="*/ 137068 h 801"/>
              <a:gd name="T90" fmla="*/ 65648 w 801"/>
              <a:gd name="T91" fmla="*/ 118311 h 8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01" h="801">
                <a:moveTo>
                  <a:pt x="763" y="728"/>
                </a:moveTo>
                <a:lnTo>
                  <a:pt x="763" y="728"/>
                </a:lnTo>
                <a:cubicBezTo>
                  <a:pt x="763" y="748"/>
                  <a:pt x="747" y="764"/>
                  <a:pt x="727" y="764"/>
                </a:cubicBezTo>
                <a:lnTo>
                  <a:pt x="73" y="764"/>
                </a:lnTo>
                <a:cubicBezTo>
                  <a:pt x="53" y="764"/>
                  <a:pt x="37" y="748"/>
                  <a:pt x="37" y="728"/>
                </a:cubicBezTo>
                <a:lnTo>
                  <a:pt x="37" y="73"/>
                </a:lnTo>
                <a:cubicBezTo>
                  <a:pt x="37" y="53"/>
                  <a:pt x="53" y="37"/>
                  <a:pt x="73" y="37"/>
                </a:cubicBezTo>
                <a:lnTo>
                  <a:pt x="727" y="37"/>
                </a:lnTo>
                <a:cubicBezTo>
                  <a:pt x="747" y="37"/>
                  <a:pt x="763" y="53"/>
                  <a:pt x="763" y="73"/>
                </a:cubicBezTo>
                <a:lnTo>
                  <a:pt x="763" y="728"/>
                </a:lnTo>
                <a:close/>
                <a:moveTo>
                  <a:pt x="727" y="0"/>
                </a:moveTo>
                <a:lnTo>
                  <a:pt x="73" y="0"/>
                </a:lnTo>
                <a:cubicBezTo>
                  <a:pt x="34" y="0"/>
                  <a:pt x="0" y="33"/>
                  <a:pt x="0" y="73"/>
                </a:cubicBezTo>
                <a:lnTo>
                  <a:pt x="0" y="728"/>
                </a:lnTo>
                <a:cubicBezTo>
                  <a:pt x="0" y="768"/>
                  <a:pt x="34" y="800"/>
                  <a:pt x="73" y="800"/>
                </a:cubicBezTo>
                <a:lnTo>
                  <a:pt x="727" y="800"/>
                </a:lnTo>
                <a:cubicBezTo>
                  <a:pt x="768" y="800"/>
                  <a:pt x="800" y="768"/>
                  <a:pt x="800" y="728"/>
                </a:cubicBezTo>
                <a:lnTo>
                  <a:pt x="800" y="73"/>
                </a:lnTo>
                <a:cubicBezTo>
                  <a:pt x="800" y="33"/>
                  <a:pt x="768" y="0"/>
                  <a:pt x="727" y="0"/>
                </a:cubicBezTo>
                <a:close/>
                <a:moveTo>
                  <a:pt x="673" y="601"/>
                </a:moveTo>
                <a:lnTo>
                  <a:pt x="345" y="601"/>
                </a:lnTo>
                <a:cubicBezTo>
                  <a:pt x="335" y="601"/>
                  <a:pt x="327" y="608"/>
                  <a:pt x="327" y="619"/>
                </a:cubicBezTo>
                <a:cubicBezTo>
                  <a:pt x="327" y="629"/>
                  <a:pt x="335" y="637"/>
                  <a:pt x="345" y="637"/>
                </a:cubicBezTo>
                <a:lnTo>
                  <a:pt x="673" y="637"/>
                </a:lnTo>
                <a:cubicBezTo>
                  <a:pt x="683" y="637"/>
                  <a:pt x="691" y="629"/>
                  <a:pt x="691" y="619"/>
                </a:cubicBezTo>
                <a:cubicBezTo>
                  <a:pt x="691" y="608"/>
                  <a:pt x="683" y="601"/>
                  <a:pt x="673" y="601"/>
                </a:cubicBezTo>
                <a:close/>
                <a:moveTo>
                  <a:pt x="673" y="164"/>
                </a:moveTo>
                <a:lnTo>
                  <a:pt x="345" y="164"/>
                </a:lnTo>
                <a:cubicBezTo>
                  <a:pt x="335" y="164"/>
                  <a:pt x="327" y="172"/>
                  <a:pt x="327" y="182"/>
                </a:cubicBezTo>
                <a:cubicBezTo>
                  <a:pt x="327" y="192"/>
                  <a:pt x="335" y="200"/>
                  <a:pt x="345" y="200"/>
                </a:cubicBezTo>
                <a:lnTo>
                  <a:pt x="673" y="200"/>
                </a:lnTo>
                <a:cubicBezTo>
                  <a:pt x="683" y="200"/>
                  <a:pt x="691" y="192"/>
                  <a:pt x="691" y="182"/>
                </a:cubicBezTo>
                <a:cubicBezTo>
                  <a:pt x="691" y="172"/>
                  <a:pt x="683" y="164"/>
                  <a:pt x="673" y="164"/>
                </a:cubicBezTo>
                <a:close/>
                <a:moveTo>
                  <a:pt x="673" y="382"/>
                </a:moveTo>
                <a:lnTo>
                  <a:pt x="345" y="382"/>
                </a:lnTo>
                <a:cubicBezTo>
                  <a:pt x="335" y="382"/>
                  <a:pt x="327" y="390"/>
                  <a:pt x="327" y="401"/>
                </a:cubicBezTo>
                <a:cubicBezTo>
                  <a:pt x="327" y="410"/>
                  <a:pt x="335" y="418"/>
                  <a:pt x="345" y="418"/>
                </a:cubicBezTo>
                <a:lnTo>
                  <a:pt x="673" y="418"/>
                </a:lnTo>
                <a:cubicBezTo>
                  <a:pt x="683" y="418"/>
                  <a:pt x="691" y="410"/>
                  <a:pt x="691" y="401"/>
                </a:cubicBezTo>
                <a:cubicBezTo>
                  <a:pt x="691" y="390"/>
                  <a:pt x="683" y="382"/>
                  <a:pt x="673" y="382"/>
                </a:cubicBezTo>
                <a:close/>
                <a:moveTo>
                  <a:pt x="201" y="599"/>
                </a:moveTo>
                <a:lnTo>
                  <a:pt x="182" y="546"/>
                </a:lnTo>
                <a:lnTo>
                  <a:pt x="162" y="599"/>
                </a:lnTo>
                <a:lnTo>
                  <a:pt x="110" y="599"/>
                </a:lnTo>
                <a:lnTo>
                  <a:pt x="153" y="632"/>
                </a:lnTo>
                <a:lnTo>
                  <a:pt x="133" y="692"/>
                </a:lnTo>
                <a:lnTo>
                  <a:pt x="182" y="655"/>
                </a:lnTo>
                <a:lnTo>
                  <a:pt x="231" y="692"/>
                </a:lnTo>
                <a:lnTo>
                  <a:pt x="211" y="632"/>
                </a:lnTo>
                <a:lnTo>
                  <a:pt x="255" y="599"/>
                </a:lnTo>
                <a:lnTo>
                  <a:pt x="201" y="599"/>
                </a:lnTo>
                <a:close/>
                <a:moveTo>
                  <a:pt x="182" y="109"/>
                </a:moveTo>
                <a:lnTo>
                  <a:pt x="162" y="162"/>
                </a:lnTo>
                <a:lnTo>
                  <a:pt x="110" y="162"/>
                </a:lnTo>
                <a:lnTo>
                  <a:pt x="153" y="195"/>
                </a:lnTo>
                <a:lnTo>
                  <a:pt x="133" y="255"/>
                </a:lnTo>
                <a:lnTo>
                  <a:pt x="182" y="218"/>
                </a:lnTo>
                <a:lnTo>
                  <a:pt x="231" y="255"/>
                </a:lnTo>
                <a:lnTo>
                  <a:pt x="211" y="195"/>
                </a:lnTo>
                <a:lnTo>
                  <a:pt x="255" y="162"/>
                </a:lnTo>
                <a:lnTo>
                  <a:pt x="201" y="162"/>
                </a:lnTo>
                <a:lnTo>
                  <a:pt x="182" y="109"/>
                </a:lnTo>
                <a:close/>
                <a:moveTo>
                  <a:pt x="182" y="328"/>
                </a:moveTo>
                <a:lnTo>
                  <a:pt x="162" y="380"/>
                </a:lnTo>
                <a:lnTo>
                  <a:pt x="110" y="380"/>
                </a:lnTo>
                <a:lnTo>
                  <a:pt x="153" y="413"/>
                </a:lnTo>
                <a:lnTo>
                  <a:pt x="133" y="473"/>
                </a:lnTo>
                <a:lnTo>
                  <a:pt x="182" y="436"/>
                </a:lnTo>
                <a:lnTo>
                  <a:pt x="231" y="473"/>
                </a:lnTo>
                <a:lnTo>
                  <a:pt x="211" y="413"/>
                </a:lnTo>
                <a:lnTo>
                  <a:pt x="255" y="380"/>
                </a:lnTo>
                <a:lnTo>
                  <a:pt x="201" y="380"/>
                </a:lnTo>
                <a:lnTo>
                  <a:pt x="182" y="328"/>
                </a:lnTo>
                <a:close/>
              </a:path>
            </a:pathLst>
          </a:custGeom>
          <a:solidFill>
            <a:schemeClr val="bg1"/>
          </a:solidFill>
          <a:ln>
            <a:noFill/>
          </a:ln>
          <a:effectLst/>
        </p:spPr>
        <p:txBody>
          <a:bodyPr wrap="none" anchor="ctr"/>
          <a:lstStyle/>
          <a:p>
            <a:endParaRPr lang="en-US" sz="2449">
              <a:latin typeface="DM Sans" pitchFamily="2" charset="77"/>
            </a:endParaRPr>
          </a:p>
        </p:txBody>
      </p:sp>
      <p:sp>
        <p:nvSpPr>
          <p:cNvPr id="14" name="Freeform 365">
            <a:extLst>
              <a:ext uri="{FF2B5EF4-FFF2-40B4-BE49-F238E27FC236}">
                <a16:creationId xmlns:a16="http://schemas.microsoft.com/office/drawing/2014/main" id="{913A0805-CF42-B282-6B7A-168548F91AA8}"/>
              </a:ext>
            </a:extLst>
          </p:cNvPr>
          <p:cNvSpPr>
            <a:spLocks noChangeArrowheads="1"/>
          </p:cNvSpPr>
          <p:nvPr/>
        </p:nvSpPr>
        <p:spPr bwMode="auto">
          <a:xfrm>
            <a:off x="5947690" y="2410672"/>
            <a:ext cx="374940" cy="374939"/>
          </a:xfrm>
          <a:custGeom>
            <a:avLst/>
            <a:gdLst>
              <a:gd name="T0" fmla="*/ 196945 w 801"/>
              <a:gd name="T1" fmla="*/ 157268 h 801"/>
              <a:gd name="T2" fmla="*/ 183599 w 801"/>
              <a:gd name="T3" fmla="*/ 144282 h 801"/>
              <a:gd name="T4" fmla="*/ 196945 w 801"/>
              <a:gd name="T5" fmla="*/ 130936 h 801"/>
              <a:gd name="T6" fmla="*/ 209931 w 801"/>
              <a:gd name="T7" fmla="*/ 144282 h 801"/>
              <a:gd name="T8" fmla="*/ 242755 w 801"/>
              <a:gd name="T9" fmla="*/ 137789 h 801"/>
              <a:gd name="T10" fmla="*/ 222195 w 801"/>
              <a:gd name="T11" fmla="*/ 137789 h 801"/>
              <a:gd name="T12" fmla="*/ 196945 w 801"/>
              <a:gd name="T13" fmla="*/ 117951 h 801"/>
              <a:gd name="T14" fmla="*/ 46170 w 801"/>
              <a:gd name="T15" fmla="*/ 137789 h 801"/>
              <a:gd name="T16" fmla="*/ 39317 w 801"/>
              <a:gd name="T17" fmla="*/ 144282 h 801"/>
              <a:gd name="T18" fmla="*/ 46170 w 801"/>
              <a:gd name="T19" fmla="*/ 150775 h 801"/>
              <a:gd name="T20" fmla="*/ 171696 w 801"/>
              <a:gd name="T21" fmla="*/ 150775 h 801"/>
              <a:gd name="T22" fmla="*/ 196945 w 801"/>
              <a:gd name="T23" fmla="*/ 170614 h 801"/>
              <a:gd name="T24" fmla="*/ 242755 w 801"/>
              <a:gd name="T25" fmla="*/ 150775 h 801"/>
              <a:gd name="T26" fmla="*/ 249247 w 801"/>
              <a:gd name="T27" fmla="*/ 144282 h 801"/>
              <a:gd name="T28" fmla="*/ 242755 w 801"/>
              <a:gd name="T29" fmla="*/ 137789 h 801"/>
              <a:gd name="T30" fmla="*/ 275579 w 801"/>
              <a:gd name="T31" fmla="*/ 262594 h 801"/>
              <a:gd name="T32" fmla="*/ 26331 w 801"/>
              <a:gd name="T33" fmla="*/ 275579 h 801"/>
              <a:gd name="T34" fmla="*/ 12985 w 801"/>
              <a:gd name="T35" fmla="*/ 262594 h 801"/>
              <a:gd name="T36" fmla="*/ 12985 w 801"/>
              <a:gd name="T37" fmla="*/ 26331 h 801"/>
              <a:gd name="T38" fmla="*/ 262594 w 801"/>
              <a:gd name="T39" fmla="*/ 12985 h 801"/>
              <a:gd name="T40" fmla="*/ 275579 w 801"/>
              <a:gd name="T41" fmla="*/ 26331 h 801"/>
              <a:gd name="T42" fmla="*/ 262594 w 801"/>
              <a:gd name="T43" fmla="*/ 0 h 801"/>
              <a:gd name="T44" fmla="*/ 26331 w 801"/>
              <a:gd name="T45" fmla="*/ 0 h 801"/>
              <a:gd name="T46" fmla="*/ 0 w 801"/>
              <a:gd name="T47" fmla="*/ 262594 h 801"/>
              <a:gd name="T48" fmla="*/ 26331 w 801"/>
              <a:gd name="T49" fmla="*/ 288564 h 801"/>
              <a:gd name="T50" fmla="*/ 262594 w 801"/>
              <a:gd name="T51" fmla="*/ 288564 h 801"/>
              <a:gd name="T52" fmla="*/ 288564 w 801"/>
              <a:gd name="T53" fmla="*/ 26331 h 801"/>
              <a:gd name="T54" fmla="*/ 262594 w 801"/>
              <a:gd name="T55" fmla="*/ 0 h 801"/>
              <a:gd name="T56" fmla="*/ 105326 w 801"/>
              <a:gd name="T57" fmla="*/ 85126 h 801"/>
              <a:gd name="T58" fmla="*/ 91980 w 801"/>
              <a:gd name="T59" fmla="*/ 72141 h 801"/>
              <a:gd name="T60" fmla="*/ 105326 w 801"/>
              <a:gd name="T61" fmla="*/ 59156 h 801"/>
              <a:gd name="T62" fmla="*/ 118311 w 801"/>
              <a:gd name="T63" fmla="*/ 72141 h 801"/>
              <a:gd name="T64" fmla="*/ 242755 w 801"/>
              <a:gd name="T65" fmla="*/ 65648 h 801"/>
              <a:gd name="T66" fmla="*/ 130215 w 801"/>
              <a:gd name="T67" fmla="*/ 65648 h 801"/>
              <a:gd name="T68" fmla="*/ 105326 w 801"/>
              <a:gd name="T69" fmla="*/ 45810 h 801"/>
              <a:gd name="T70" fmla="*/ 46170 w 801"/>
              <a:gd name="T71" fmla="*/ 65648 h 801"/>
              <a:gd name="T72" fmla="*/ 39317 w 801"/>
              <a:gd name="T73" fmla="*/ 72141 h 801"/>
              <a:gd name="T74" fmla="*/ 46170 w 801"/>
              <a:gd name="T75" fmla="*/ 78634 h 801"/>
              <a:gd name="T76" fmla="*/ 79716 w 801"/>
              <a:gd name="T77" fmla="*/ 78634 h 801"/>
              <a:gd name="T78" fmla="*/ 105326 w 801"/>
              <a:gd name="T79" fmla="*/ 98473 h 801"/>
              <a:gd name="T80" fmla="*/ 242755 w 801"/>
              <a:gd name="T81" fmla="*/ 78634 h 801"/>
              <a:gd name="T82" fmla="*/ 249247 w 801"/>
              <a:gd name="T83" fmla="*/ 72141 h 801"/>
              <a:gd name="T84" fmla="*/ 242755 w 801"/>
              <a:gd name="T85" fmla="*/ 65648 h 801"/>
              <a:gd name="T86" fmla="*/ 131297 w 801"/>
              <a:gd name="T87" fmla="*/ 229409 h 801"/>
              <a:gd name="T88" fmla="*/ 118311 w 801"/>
              <a:gd name="T89" fmla="*/ 216423 h 801"/>
              <a:gd name="T90" fmla="*/ 131297 w 801"/>
              <a:gd name="T91" fmla="*/ 203077 h 801"/>
              <a:gd name="T92" fmla="*/ 144643 w 801"/>
              <a:gd name="T93" fmla="*/ 216423 h 801"/>
              <a:gd name="T94" fmla="*/ 242755 w 801"/>
              <a:gd name="T95" fmla="*/ 209931 h 801"/>
              <a:gd name="T96" fmla="*/ 156546 w 801"/>
              <a:gd name="T97" fmla="*/ 209931 h 801"/>
              <a:gd name="T98" fmla="*/ 131297 w 801"/>
              <a:gd name="T99" fmla="*/ 190092 h 801"/>
              <a:gd name="T100" fmla="*/ 46170 w 801"/>
              <a:gd name="T101" fmla="*/ 209931 h 801"/>
              <a:gd name="T102" fmla="*/ 39317 w 801"/>
              <a:gd name="T103" fmla="*/ 216423 h 801"/>
              <a:gd name="T104" fmla="*/ 46170 w 801"/>
              <a:gd name="T105" fmla="*/ 223277 h 801"/>
              <a:gd name="T106" fmla="*/ 106047 w 801"/>
              <a:gd name="T107" fmla="*/ 223277 h 801"/>
              <a:gd name="T108" fmla="*/ 131297 w 801"/>
              <a:gd name="T109" fmla="*/ 242755 h 801"/>
              <a:gd name="T110" fmla="*/ 242755 w 801"/>
              <a:gd name="T111" fmla="*/ 223277 h 801"/>
              <a:gd name="T112" fmla="*/ 249247 w 801"/>
              <a:gd name="T113" fmla="*/ 216423 h 801"/>
              <a:gd name="T114" fmla="*/ 242755 w 801"/>
              <a:gd name="T115" fmla="*/ 209931 h 8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01" h="801">
                <a:moveTo>
                  <a:pt x="546" y="436"/>
                </a:moveTo>
                <a:lnTo>
                  <a:pt x="546" y="436"/>
                </a:lnTo>
                <a:cubicBezTo>
                  <a:pt x="526" y="436"/>
                  <a:pt x="509" y="420"/>
                  <a:pt x="509" y="400"/>
                </a:cubicBezTo>
                <a:cubicBezTo>
                  <a:pt x="509" y="380"/>
                  <a:pt x="526" y="363"/>
                  <a:pt x="546" y="363"/>
                </a:cubicBezTo>
                <a:cubicBezTo>
                  <a:pt x="566" y="363"/>
                  <a:pt x="582" y="380"/>
                  <a:pt x="582" y="400"/>
                </a:cubicBezTo>
                <a:cubicBezTo>
                  <a:pt x="582" y="420"/>
                  <a:pt x="566" y="436"/>
                  <a:pt x="546" y="436"/>
                </a:cubicBezTo>
                <a:close/>
                <a:moveTo>
                  <a:pt x="673" y="382"/>
                </a:moveTo>
                <a:lnTo>
                  <a:pt x="616" y="382"/>
                </a:lnTo>
                <a:cubicBezTo>
                  <a:pt x="608" y="351"/>
                  <a:pt x="580" y="327"/>
                  <a:pt x="546" y="327"/>
                </a:cubicBezTo>
                <a:cubicBezTo>
                  <a:pt x="512" y="327"/>
                  <a:pt x="483" y="351"/>
                  <a:pt x="476" y="382"/>
                </a:cubicBezTo>
                <a:lnTo>
                  <a:pt x="128" y="382"/>
                </a:lnTo>
                <a:cubicBezTo>
                  <a:pt x="117" y="382"/>
                  <a:pt x="109" y="390"/>
                  <a:pt x="109" y="400"/>
                </a:cubicBezTo>
                <a:cubicBezTo>
                  <a:pt x="109" y="410"/>
                  <a:pt x="117" y="418"/>
                  <a:pt x="128" y="418"/>
                </a:cubicBezTo>
                <a:lnTo>
                  <a:pt x="476" y="418"/>
                </a:lnTo>
                <a:cubicBezTo>
                  <a:pt x="483" y="450"/>
                  <a:pt x="512" y="473"/>
                  <a:pt x="546" y="473"/>
                </a:cubicBezTo>
                <a:cubicBezTo>
                  <a:pt x="580" y="473"/>
                  <a:pt x="608" y="450"/>
                  <a:pt x="616" y="418"/>
                </a:cubicBezTo>
                <a:lnTo>
                  <a:pt x="673" y="418"/>
                </a:lnTo>
                <a:cubicBezTo>
                  <a:pt x="683" y="418"/>
                  <a:pt x="691" y="410"/>
                  <a:pt x="691" y="400"/>
                </a:cubicBezTo>
                <a:cubicBezTo>
                  <a:pt x="691" y="390"/>
                  <a:pt x="683" y="382"/>
                  <a:pt x="673" y="382"/>
                </a:cubicBezTo>
                <a:close/>
                <a:moveTo>
                  <a:pt x="764" y="728"/>
                </a:moveTo>
                <a:lnTo>
                  <a:pt x="764" y="728"/>
                </a:lnTo>
                <a:cubicBezTo>
                  <a:pt x="764" y="747"/>
                  <a:pt x="748" y="764"/>
                  <a:pt x="728" y="764"/>
                </a:cubicBezTo>
                <a:lnTo>
                  <a:pt x="73" y="764"/>
                </a:lnTo>
                <a:cubicBezTo>
                  <a:pt x="53" y="764"/>
                  <a:pt x="36" y="747"/>
                  <a:pt x="36" y="728"/>
                </a:cubicBezTo>
                <a:lnTo>
                  <a:pt x="36" y="73"/>
                </a:lnTo>
                <a:cubicBezTo>
                  <a:pt x="36" y="53"/>
                  <a:pt x="53" y="36"/>
                  <a:pt x="73" y="36"/>
                </a:cubicBezTo>
                <a:lnTo>
                  <a:pt x="728" y="36"/>
                </a:lnTo>
                <a:cubicBezTo>
                  <a:pt x="748" y="36"/>
                  <a:pt x="764" y="53"/>
                  <a:pt x="764" y="73"/>
                </a:cubicBezTo>
                <a:lnTo>
                  <a:pt x="764" y="728"/>
                </a:lnTo>
                <a:close/>
                <a:moveTo>
                  <a:pt x="728" y="0"/>
                </a:moveTo>
                <a:lnTo>
                  <a:pt x="73" y="0"/>
                </a:lnTo>
                <a:cubicBezTo>
                  <a:pt x="33" y="0"/>
                  <a:pt x="0" y="33"/>
                  <a:pt x="0" y="73"/>
                </a:cubicBezTo>
                <a:lnTo>
                  <a:pt x="0" y="728"/>
                </a:lnTo>
                <a:cubicBezTo>
                  <a:pt x="0" y="768"/>
                  <a:pt x="33" y="800"/>
                  <a:pt x="73" y="800"/>
                </a:cubicBezTo>
                <a:lnTo>
                  <a:pt x="728" y="800"/>
                </a:lnTo>
                <a:cubicBezTo>
                  <a:pt x="768" y="800"/>
                  <a:pt x="800" y="768"/>
                  <a:pt x="800" y="728"/>
                </a:cubicBezTo>
                <a:lnTo>
                  <a:pt x="800" y="73"/>
                </a:lnTo>
                <a:cubicBezTo>
                  <a:pt x="800" y="33"/>
                  <a:pt x="768" y="0"/>
                  <a:pt x="728" y="0"/>
                </a:cubicBezTo>
                <a:close/>
                <a:moveTo>
                  <a:pt x="292" y="236"/>
                </a:moveTo>
                <a:lnTo>
                  <a:pt x="292" y="236"/>
                </a:lnTo>
                <a:cubicBezTo>
                  <a:pt x="271" y="236"/>
                  <a:pt x="255" y="220"/>
                  <a:pt x="255" y="200"/>
                </a:cubicBezTo>
                <a:cubicBezTo>
                  <a:pt x="255" y="180"/>
                  <a:pt x="271" y="164"/>
                  <a:pt x="292" y="164"/>
                </a:cubicBezTo>
                <a:cubicBezTo>
                  <a:pt x="311" y="164"/>
                  <a:pt x="328" y="180"/>
                  <a:pt x="328" y="200"/>
                </a:cubicBezTo>
                <a:cubicBezTo>
                  <a:pt x="328" y="220"/>
                  <a:pt x="311" y="236"/>
                  <a:pt x="292" y="236"/>
                </a:cubicBezTo>
                <a:close/>
                <a:moveTo>
                  <a:pt x="673" y="182"/>
                </a:moveTo>
                <a:lnTo>
                  <a:pt x="361" y="182"/>
                </a:lnTo>
                <a:cubicBezTo>
                  <a:pt x="353" y="151"/>
                  <a:pt x="325" y="127"/>
                  <a:pt x="292" y="127"/>
                </a:cubicBezTo>
                <a:cubicBezTo>
                  <a:pt x="257" y="127"/>
                  <a:pt x="229" y="151"/>
                  <a:pt x="221" y="182"/>
                </a:cubicBezTo>
                <a:lnTo>
                  <a:pt x="128" y="182"/>
                </a:lnTo>
                <a:cubicBezTo>
                  <a:pt x="117" y="182"/>
                  <a:pt x="109" y="190"/>
                  <a:pt x="109" y="200"/>
                </a:cubicBezTo>
                <a:cubicBezTo>
                  <a:pt x="109" y="210"/>
                  <a:pt x="117" y="218"/>
                  <a:pt x="128" y="218"/>
                </a:cubicBezTo>
                <a:lnTo>
                  <a:pt x="221" y="218"/>
                </a:lnTo>
                <a:cubicBezTo>
                  <a:pt x="229" y="250"/>
                  <a:pt x="257" y="273"/>
                  <a:pt x="292" y="273"/>
                </a:cubicBezTo>
                <a:cubicBezTo>
                  <a:pt x="325" y="273"/>
                  <a:pt x="353" y="250"/>
                  <a:pt x="361" y="218"/>
                </a:cubicBezTo>
                <a:lnTo>
                  <a:pt x="673" y="218"/>
                </a:lnTo>
                <a:cubicBezTo>
                  <a:pt x="683" y="218"/>
                  <a:pt x="691" y="210"/>
                  <a:pt x="691" y="200"/>
                </a:cubicBezTo>
                <a:cubicBezTo>
                  <a:pt x="691" y="190"/>
                  <a:pt x="683" y="182"/>
                  <a:pt x="673" y="182"/>
                </a:cubicBezTo>
                <a:close/>
                <a:moveTo>
                  <a:pt x="364" y="636"/>
                </a:moveTo>
                <a:lnTo>
                  <a:pt x="364" y="636"/>
                </a:lnTo>
                <a:cubicBezTo>
                  <a:pt x="344" y="636"/>
                  <a:pt x="328" y="620"/>
                  <a:pt x="328" y="600"/>
                </a:cubicBezTo>
                <a:cubicBezTo>
                  <a:pt x="328" y="580"/>
                  <a:pt x="344" y="563"/>
                  <a:pt x="364" y="563"/>
                </a:cubicBezTo>
                <a:cubicBezTo>
                  <a:pt x="384" y="563"/>
                  <a:pt x="401" y="580"/>
                  <a:pt x="401" y="600"/>
                </a:cubicBezTo>
                <a:cubicBezTo>
                  <a:pt x="401" y="620"/>
                  <a:pt x="384" y="636"/>
                  <a:pt x="364" y="636"/>
                </a:cubicBezTo>
                <a:close/>
                <a:moveTo>
                  <a:pt x="673" y="582"/>
                </a:moveTo>
                <a:lnTo>
                  <a:pt x="434" y="582"/>
                </a:lnTo>
                <a:cubicBezTo>
                  <a:pt x="426" y="551"/>
                  <a:pt x="398" y="527"/>
                  <a:pt x="364" y="527"/>
                </a:cubicBezTo>
                <a:cubicBezTo>
                  <a:pt x="330" y="527"/>
                  <a:pt x="302" y="551"/>
                  <a:pt x="294" y="582"/>
                </a:cubicBezTo>
                <a:lnTo>
                  <a:pt x="128" y="582"/>
                </a:lnTo>
                <a:cubicBezTo>
                  <a:pt x="117" y="582"/>
                  <a:pt x="109" y="590"/>
                  <a:pt x="109" y="600"/>
                </a:cubicBezTo>
                <a:cubicBezTo>
                  <a:pt x="109" y="610"/>
                  <a:pt x="117" y="619"/>
                  <a:pt x="128" y="619"/>
                </a:cubicBezTo>
                <a:lnTo>
                  <a:pt x="294" y="619"/>
                </a:lnTo>
                <a:cubicBezTo>
                  <a:pt x="302" y="650"/>
                  <a:pt x="330" y="673"/>
                  <a:pt x="364" y="673"/>
                </a:cubicBezTo>
                <a:cubicBezTo>
                  <a:pt x="398" y="673"/>
                  <a:pt x="426" y="650"/>
                  <a:pt x="434" y="619"/>
                </a:cubicBezTo>
                <a:lnTo>
                  <a:pt x="673" y="619"/>
                </a:lnTo>
                <a:cubicBezTo>
                  <a:pt x="683" y="619"/>
                  <a:pt x="691" y="610"/>
                  <a:pt x="691" y="600"/>
                </a:cubicBezTo>
                <a:cubicBezTo>
                  <a:pt x="691" y="590"/>
                  <a:pt x="683" y="582"/>
                  <a:pt x="673" y="582"/>
                </a:cubicBezTo>
                <a:close/>
              </a:path>
            </a:pathLst>
          </a:custGeom>
          <a:solidFill>
            <a:schemeClr val="bg1"/>
          </a:solidFill>
          <a:ln>
            <a:noFill/>
          </a:ln>
          <a:effectLst/>
        </p:spPr>
        <p:txBody>
          <a:bodyPr wrap="none" anchor="ctr"/>
          <a:lstStyle/>
          <a:p>
            <a:endParaRPr lang="en-US" sz="2449">
              <a:latin typeface="DM Sans" pitchFamily="2" charset="77"/>
            </a:endParaRPr>
          </a:p>
        </p:txBody>
      </p:sp>
      <p:sp>
        <p:nvSpPr>
          <p:cNvPr id="15" name="TextBox 14">
            <a:extLst>
              <a:ext uri="{FF2B5EF4-FFF2-40B4-BE49-F238E27FC236}">
                <a16:creationId xmlns:a16="http://schemas.microsoft.com/office/drawing/2014/main" id="{C600D76D-6C83-FE9F-F8FF-A532093323B6}"/>
              </a:ext>
            </a:extLst>
          </p:cNvPr>
          <p:cNvSpPr txBox="1"/>
          <p:nvPr/>
        </p:nvSpPr>
        <p:spPr>
          <a:xfrm>
            <a:off x="794421" y="2688786"/>
            <a:ext cx="2197081" cy="800540"/>
          </a:xfrm>
          <a:prstGeom prst="rect">
            <a:avLst/>
          </a:prstGeom>
          <a:noFill/>
        </p:spPr>
        <p:txBody>
          <a:bodyPr wrap="square" rtlCol="0" anchor="t">
            <a:spAutoFit/>
          </a:bodyPr>
          <a:lstStyle/>
          <a:p>
            <a:pPr algn="r">
              <a:lnSpc>
                <a:spcPts val="1350"/>
              </a:lnSpc>
            </a:pPr>
            <a:r>
              <a:rPr lang="en-US" sz="1000"/>
              <a:t>Starting with leaders, staff, students and families. </a:t>
            </a:r>
          </a:p>
          <a:p>
            <a:pPr algn="r">
              <a:lnSpc>
                <a:spcPts val="1350"/>
              </a:lnSpc>
            </a:pPr>
            <a:r>
              <a:rPr lang="en-US" sz="1000" b="1" i="1"/>
              <a:t>“A dysregulated adult cannot regulate a dysregulated child”</a:t>
            </a:r>
            <a:endParaRPr lang="en-US" sz="975" spc="-11">
              <a:latin typeface="DM Sans" pitchFamily="2" charset="77"/>
            </a:endParaRPr>
          </a:p>
        </p:txBody>
      </p:sp>
      <p:sp>
        <p:nvSpPr>
          <p:cNvPr id="16" name="TextBox 15">
            <a:extLst>
              <a:ext uri="{FF2B5EF4-FFF2-40B4-BE49-F238E27FC236}">
                <a16:creationId xmlns:a16="http://schemas.microsoft.com/office/drawing/2014/main" id="{945740AF-ED7F-B94E-974B-8611ECBA1FE4}"/>
              </a:ext>
            </a:extLst>
          </p:cNvPr>
          <p:cNvSpPr txBox="1"/>
          <p:nvPr/>
        </p:nvSpPr>
        <p:spPr>
          <a:xfrm>
            <a:off x="794420" y="2210095"/>
            <a:ext cx="2151479" cy="461665"/>
          </a:xfrm>
          <a:prstGeom prst="rect">
            <a:avLst/>
          </a:prstGeom>
          <a:noFill/>
        </p:spPr>
        <p:txBody>
          <a:bodyPr wrap="square" rtlCol="0" anchor="b">
            <a:spAutoFit/>
          </a:bodyPr>
          <a:lstStyle/>
          <a:p>
            <a:pPr algn="r"/>
            <a:r>
              <a:rPr lang="en-US" sz="1200" b="1"/>
              <a:t>Holistic Approach to Student Mental Health</a:t>
            </a:r>
            <a:endParaRPr lang="en-US" sz="1200" b="1" spc="-11">
              <a:solidFill>
                <a:schemeClr val="tx1"/>
              </a:solidFill>
              <a:latin typeface="DM Sans" pitchFamily="2" charset="77"/>
            </a:endParaRPr>
          </a:p>
        </p:txBody>
      </p:sp>
      <p:sp>
        <p:nvSpPr>
          <p:cNvPr id="17" name="TextBox 16">
            <a:extLst>
              <a:ext uri="{FF2B5EF4-FFF2-40B4-BE49-F238E27FC236}">
                <a16:creationId xmlns:a16="http://schemas.microsoft.com/office/drawing/2014/main" id="{D7FA7296-7CB2-BE23-2E3A-50D50C08F9D9}"/>
              </a:ext>
            </a:extLst>
          </p:cNvPr>
          <p:cNvSpPr txBox="1"/>
          <p:nvPr/>
        </p:nvSpPr>
        <p:spPr>
          <a:xfrm>
            <a:off x="5965398" y="1602853"/>
            <a:ext cx="1546745" cy="261931"/>
          </a:xfrm>
          <a:prstGeom prst="rect">
            <a:avLst/>
          </a:prstGeom>
          <a:noFill/>
        </p:spPr>
        <p:txBody>
          <a:bodyPr wrap="square" rtlCol="0" anchor="t">
            <a:spAutoFit/>
          </a:bodyPr>
          <a:lstStyle/>
          <a:p>
            <a:pPr>
              <a:lnSpc>
                <a:spcPts val="1350"/>
              </a:lnSpc>
            </a:pPr>
            <a:r>
              <a:rPr lang="en-US" sz="1000" i="1"/>
              <a:t>Restorative vs. Punitive</a:t>
            </a:r>
            <a:endParaRPr lang="en-US" sz="975" spc="-11">
              <a:latin typeface="DM Sans" pitchFamily="2" charset="77"/>
            </a:endParaRPr>
          </a:p>
        </p:txBody>
      </p:sp>
      <p:sp>
        <p:nvSpPr>
          <p:cNvPr id="18" name="TextBox 17">
            <a:extLst>
              <a:ext uri="{FF2B5EF4-FFF2-40B4-BE49-F238E27FC236}">
                <a16:creationId xmlns:a16="http://schemas.microsoft.com/office/drawing/2014/main" id="{8F041809-AF4C-73AD-ED60-04106D079CCA}"/>
              </a:ext>
            </a:extLst>
          </p:cNvPr>
          <p:cNvSpPr txBox="1"/>
          <p:nvPr/>
        </p:nvSpPr>
        <p:spPr>
          <a:xfrm>
            <a:off x="5966576" y="1324254"/>
            <a:ext cx="2459328" cy="288156"/>
          </a:xfrm>
          <a:prstGeom prst="rect">
            <a:avLst/>
          </a:prstGeom>
          <a:noFill/>
        </p:spPr>
        <p:txBody>
          <a:bodyPr wrap="none" rtlCol="0" anchor="b">
            <a:spAutoFit/>
          </a:bodyPr>
          <a:lstStyle/>
          <a:p>
            <a:pPr>
              <a:lnSpc>
                <a:spcPts val="1620"/>
              </a:lnSpc>
            </a:pPr>
            <a:r>
              <a:rPr lang="en-US" sz="1200" b="1" i="1"/>
              <a:t>Alternative Means of Discipline</a:t>
            </a:r>
            <a:endParaRPr lang="en-US" sz="1200" b="1" spc="-11">
              <a:solidFill>
                <a:schemeClr val="tx1"/>
              </a:solidFill>
              <a:latin typeface="DM Sans" pitchFamily="2" charset="77"/>
            </a:endParaRPr>
          </a:p>
        </p:txBody>
      </p:sp>
      <p:sp>
        <p:nvSpPr>
          <p:cNvPr id="19" name="TextBox 18">
            <a:extLst>
              <a:ext uri="{FF2B5EF4-FFF2-40B4-BE49-F238E27FC236}">
                <a16:creationId xmlns:a16="http://schemas.microsoft.com/office/drawing/2014/main" id="{466B6FC3-8EC5-976C-0700-D7C7C8545038}"/>
              </a:ext>
            </a:extLst>
          </p:cNvPr>
          <p:cNvSpPr txBox="1"/>
          <p:nvPr/>
        </p:nvSpPr>
        <p:spPr>
          <a:xfrm>
            <a:off x="2132219" y="4038937"/>
            <a:ext cx="1757841" cy="261290"/>
          </a:xfrm>
          <a:prstGeom prst="rect">
            <a:avLst/>
          </a:prstGeom>
          <a:noFill/>
        </p:spPr>
        <p:txBody>
          <a:bodyPr wrap="square" rtlCol="0" anchor="t">
            <a:spAutoFit/>
          </a:bodyPr>
          <a:lstStyle/>
          <a:p>
            <a:pPr algn="r">
              <a:lnSpc>
                <a:spcPts val="1350"/>
              </a:lnSpc>
            </a:pPr>
            <a:r>
              <a:rPr lang="en-US" sz="1000" i="1"/>
              <a:t>Community partnerships</a:t>
            </a:r>
            <a:r>
              <a:rPr lang="en-US" sz="975" spc="-11">
                <a:latin typeface="DM Sans" pitchFamily="2" charset="77"/>
              </a:rPr>
              <a:t>.</a:t>
            </a:r>
          </a:p>
        </p:txBody>
      </p:sp>
      <p:sp>
        <p:nvSpPr>
          <p:cNvPr id="20" name="TextBox 19">
            <a:extLst>
              <a:ext uri="{FF2B5EF4-FFF2-40B4-BE49-F238E27FC236}">
                <a16:creationId xmlns:a16="http://schemas.microsoft.com/office/drawing/2014/main" id="{28756FDB-583D-76AE-5A00-0675898C5BB8}"/>
              </a:ext>
            </a:extLst>
          </p:cNvPr>
          <p:cNvSpPr txBox="1"/>
          <p:nvPr/>
        </p:nvSpPr>
        <p:spPr>
          <a:xfrm>
            <a:off x="1866749" y="3733756"/>
            <a:ext cx="2023311" cy="288156"/>
          </a:xfrm>
          <a:prstGeom prst="rect">
            <a:avLst/>
          </a:prstGeom>
          <a:noFill/>
        </p:spPr>
        <p:txBody>
          <a:bodyPr wrap="none" rtlCol="0" anchor="b">
            <a:spAutoFit/>
          </a:bodyPr>
          <a:lstStyle/>
          <a:p>
            <a:pPr algn="r">
              <a:lnSpc>
                <a:spcPts val="1620"/>
              </a:lnSpc>
            </a:pPr>
            <a:r>
              <a:rPr lang="en-US" sz="1200" b="1" i="1"/>
              <a:t>Collaborative Leadership</a:t>
            </a:r>
            <a:endParaRPr lang="en-US" sz="1200" b="1" spc="-11">
              <a:solidFill>
                <a:schemeClr val="tx1"/>
              </a:solidFill>
              <a:latin typeface="DM Sans" pitchFamily="2" charset="77"/>
            </a:endParaRPr>
          </a:p>
        </p:txBody>
      </p:sp>
      <p:sp>
        <p:nvSpPr>
          <p:cNvPr id="21" name="TextBox 20">
            <a:extLst>
              <a:ext uri="{FF2B5EF4-FFF2-40B4-BE49-F238E27FC236}">
                <a16:creationId xmlns:a16="http://schemas.microsoft.com/office/drawing/2014/main" id="{18E36FD8-3E39-7EA6-596A-E73E520FE762}"/>
              </a:ext>
            </a:extLst>
          </p:cNvPr>
          <p:cNvSpPr txBox="1"/>
          <p:nvPr/>
        </p:nvSpPr>
        <p:spPr>
          <a:xfrm>
            <a:off x="7031421" y="2673272"/>
            <a:ext cx="1916553" cy="441468"/>
          </a:xfrm>
          <a:prstGeom prst="rect">
            <a:avLst/>
          </a:prstGeom>
          <a:noFill/>
        </p:spPr>
        <p:txBody>
          <a:bodyPr wrap="square" rtlCol="0" anchor="t">
            <a:spAutoFit/>
          </a:bodyPr>
          <a:lstStyle/>
          <a:p>
            <a:pPr>
              <a:lnSpc>
                <a:spcPts val="1350"/>
              </a:lnSpc>
            </a:pPr>
            <a:r>
              <a:rPr lang="en-US" sz="1000" i="1"/>
              <a:t>Providing a coach/thought partner through the process</a:t>
            </a:r>
            <a:endParaRPr lang="en-US" sz="975" spc="-11">
              <a:latin typeface="DM Sans" pitchFamily="2" charset="77"/>
            </a:endParaRPr>
          </a:p>
        </p:txBody>
      </p:sp>
      <p:sp>
        <p:nvSpPr>
          <p:cNvPr id="22" name="TextBox 21">
            <a:extLst>
              <a:ext uri="{FF2B5EF4-FFF2-40B4-BE49-F238E27FC236}">
                <a16:creationId xmlns:a16="http://schemas.microsoft.com/office/drawing/2014/main" id="{1EFE8D3F-662A-378B-DB8F-E2E85A361463}"/>
              </a:ext>
            </a:extLst>
          </p:cNvPr>
          <p:cNvSpPr txBox="1"/>
          <p:nvPr/>
        </p:nvSpPr>
        <p:spPr>
          <a:xfrm>
            <a:off x="7031421" y="2423921"/>
            <a:ext cx="1566454" cy="288156"/>
          </a:xfrm>
          <a:prstGeom prst="rect">
            <a:avLst/>
          </a:prstGeom>
          <a:noFill/>
        </p:spPr>
        <p:txBody>
          <a:bodyPr wrap="none" rtlCol="0" anchor="b">
            <a:spAutoFit/>
          </a:bodyPr>
          <a:lstStyle/>
          <a:p>
            <a:pPr>
              <a:lnSpc>
                <a:spcPts val="1620"/>
              </a:lnSpc>
            </a:pPr>
            <a:r>
              <a:rPr lang="en-US" sz="1200" b="1" i="1"/>
              <a:t>Ongoing Coaching</a:t>
            </a:r>
            <a:endParaRPr lang="en-US" sz="1200" b="1" spc="-11">
              <a:solidFill>
                <a:schemeClr val="tx1"/>
              </a:solidFill>
              <a:latin typeface="DM Sans" pitchFamily="2" charset="77"/>
            </a:endParaRPr>
          </a:p>
        </p:txBody>
      </p:sp>
      <p:sp>
        <p:nvSpPr>
          <p:cNvPr id="24" name="TextBox 23">
            <a:extLst>
              <a:ext uri="{FF2B5EF4-FFF2-40B4-BE49-F238E27FC236}">
                <a16:creationId xmlns:a16="http://schemas.microsoft.com/office/drawing/2014/main" id="{86D9C8F6-248A-C927-AB8B-691BAAAF5AB6}"/>
              </a:ext>
            </a:extLst>
          </p:cNvPr>
          <p:cNvSpPr txBox="1"/>
          <p:nvPr/>
        </p:nvSpPr>
        <p:spPr>
          <a:xfrm>
            <a:off x="930031" y="283072"/>
            <a:ext cx="7283938" cy="523220"/>
          </a:xfrm>
          <a:prstGeom prst="rect">
            <a:avLst/>
          </a:prstGeom>
          <a:noFill/>
        </p:spPr>
        <p:txBody>
          <a:bodyPr wrap="square" rtlCol="0">
            <a:spAutoFit/>
          </a:bodyPr>
          <a:lstStyle/>
          <a:p>
            <a:pPr algn="ctr"/>
            <a:r>
              <a:rPr lang="en-US" sz="2800" b="1"/>
              <a:t>Addressing Mental Health</a:t>
            </a:r>
          </a:p>
        </p:txBody>
      </p:sp>
    </p:spTree>
    <p:extLst>
      <p:ext uri="{BB962C8B-B14F-4D97-AF65-F5344CB8AC3E}">
        <p14:creationId xmlns:p14="http://schemas.microsoft.com/office/powerpoint/2010/main" val="116486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8</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2CC121EE-91FF-6205-1E63-3E2C6EE5297B}"/>
              </a:ext>
            </a:extLst>
          </p:cNvPr>
          <p:cNvSpPr txBox="1"/>
          <p:nvPr/>
        </p:nvSpPr>
        <p:spPr>
          <a:xfrm>
            <a:off x="930031" y="283072"/>
            <a:ext cx="7283938" cy="523220"/>
          </a:xfrm>
          <a:prstGeom prst="rect">
            <a:avLst/>
          </a:prstGeom>
          <a:noFill/>
        </p:spPr>
        <p:txBody>
          <a:bodyPr wrap="square" rtlCol="0">
            <a:spAutoFit/>
          </a:bodyPr>
          <a:lstStyle/>
          <a:p>
            <a:pPr algn="ctr"/>
            <a:r>
              <a:rPr lang="en-US" sz="2800" b="1"/>
              <a:t>Holistic Approach to Student M.H.</a:t>
            </a:r>
          </a:p>
        </p:txBody>
      </p:sp>
      <p:sp>
        <p:nvSpPr>
          <p:cNvPr id="6" name="TextBox 5">
            <a:extLst>
              <a:ext uri="{FF2B5EF4-FFF2-40B4-BE49-F238E27FC236}">
                <a16:creationId xmlns:a16="http://schemas.microsoft.com/office/drawing/2014/main" id="{8DE07050-8C14-BCFD-3E08-435D023AB89D}"/>
              </a:ext>
            </a:extLst>
          </p:cNvPr>
          <p:cNvSpPr txBox="1"/>
          <p:nvPr/>
        </p:nvSpPr>
        <p:spPr>
          <a:xfrm>
            <a:off x="833438" y="1228725"/>
            <a:ext cx="7700962" cy="338554"/>
          </a:xfrm>
          <a:prstGeom prst="rect">
            <a:avLst/>
          </a:prstGeom>
          <a:noFill/>
        </p:spPr>
        <p:txBody>
          <a:bodyPr wrap="square" rtlCol="0">
            <a:spAutoFit/>
          </a:bodyPr>
          <a:lstStyle/>
          <a:p>
            <a:pPr marL="285750" indent="-285750">
              <a:buFont typeface="Arial" panose="020B0604020202020204" pitchFamily="34" charset="0"/>
              <a:buChar char="•"/>
            </a:pPr>
            <a:r>
              <a:rPr lang="en-US" sz="1600" b="1"/>
              <a:t>Maintaining Staff Wellness: </a:t>
            </a:r>
            <a:r>
              <a:rPr lang="en-US" sz="1600" b="1" i="1"/>
              <a:t>Leaders Guide to Manage Staff Mental Health</a:t>
            </a:r>
          </a:p>
        </p:txBody>
      </p:sp>
      <p:sp>
        <p:nvSpPr>
          <p:cNvPr id="7" name="TextBox 6">
            <a:extLst>
              <a:ext uri="{FF2B5EF4-FFF2-40B4-BE49-F238E27FC236}">
                <a16:creationId xmlns:a16="http://schemas.microsoft.com/office/drawing/2014/main" id="{0BA69DAD-7B1B-EFAE-4C0D-56F319DD8617}"/>
              </a:ext>
            </a:extLst>
          </p:cNvPr>
          <p:cNvSpPr txBox="1"/>
          <p:nvPr/>
        </p:nvSpPr>
        <p:spPr>
          <a:xfrm>
            <a:off x="1233488" y="1738313"/>
            <a:ext cx="6645482" cy="1815882"/>
          </a:xfrm>
          <a:prstGeom prst="rect">
            <a:avLst/>
          </a:prstGeom>
          <a:noFill/>
        </p:spPr>
        <p:txBody>
          <a:bodyPr wrap="square" rtlCol="0">
            <a:spAutoFit/>
          </a:bodyPr>
          <a:lstStyle/>
          <a:p>
            <a:r>
              <a:rPr lang="en-US" i="1"/>
              <a:t>A one-hour training, provides insight on ways educational leaders can encourage staff connectivity through attention to emotional wellness and an </a:t>
            </a:r>
            <a:r>
              <a:rPr lang="en-US" b="1" i="1"/>
              <a:t>understanding of how different types of grief could be affecting staff behavior and morale</a:t>
            </a:r>
            <a:r>
              <a:rPr lang="en-US" i="1"/>
              <a:t>. Participants will learn how to assess the climate of their staff and utilize available resources. This session will also provide tips to utilize during staff meetings, ways to encourage the use of Employee Assistance Program (EAP) services, and recommendations for a human resources re-campaign for EAP service solicitation.</a:t>
            </a:r>
          </a:p>
        </p:txBody>
      </p:sp>
    </p:spTree>
    <p:extLst>
      <p:ext uri="{BB962C8B-B14F-4D97-AF65-F5344CB8AC3E}">
        <p14:creationId xmlns:p14="http://schemas.microsoft.com/office/powerpoint/2010/main" val="72641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8" name="Picture 7">
            <a:extLst>
              <a:ext uri="{FF2B5EF4-FFF2-40B4-BE49-F238E27FC236}">
                <a16:creationId xmlns:a16="http://schemas.microsoft.com/office/drawing/2014/main" id="{16B549EA-5F23-246D-C7CB-6E53EBAE628F}"/>
              </a:ext>
            </a:extLst>
          </p:cNvPr>
          <p:cNvPicPr>
            <a:picLocks noGrp="1" noRot="1" noChangeAspect="1" noMove="1" noResize="1" noEditPoints="1" noAdjustHandles="1" noChangeArrowheads="1" noChangeShapeType="1" noCrop="1"/>
          </p:cNvPicPr>
          <p:nvPr/>
        </p:nvPicPr>
        <p:blipFill>
          <a:blip r:embed="rId3"/>
          <a:stretch>
            <a:fillRect/>
          </a:stretch>
        </p:blipFill>
        <p:spPr>
          <a:xfrm>
            <a:off x="7878970" y="4127948"/>
            <a:ext cx="1265030" cy="944962"/>
          </a:xfrm>
          <a:prstGeom prst="rect">
            <a:avLst/>
          </a:prstGeom>
        </p:spPr>
      </p:pic>
      <p:sp>
        <p:nvSpPr>
          <p:cNvPr id="2" name="Rectangle 1">
            <a:extLst>
              <a:ext uri="{FF2B5EF4-FFF2-40B4-BE49-F238E27FC236}">
                <a16:creationId xmlns:a16="http://schemas.microsoft.com/office/drawing/2014/main" id="{64BE5BE2-643D-109E-57A0-F3F157B2F064}"/>
              </a:ext>
            </a:extLst>
          </p:cNvPr>
          <p:cNvSpPr>
            <a:spLocks noGrp="1" noRot="1" noMove="1" noResize="1" noEditPoints="1" noAdjustHandles="1" noChangeArrowheads="1" noChangeShapeType="1"/>
          </p:cNvSpPr>
          <p:nvPr/>
        </p:nvSpPr>
        <p:spPr>
          <a:xfrm>
            <a:off x="0" y="0"/>
            <a:ext cx="670560" cy="5143500"/>
          </a:xfrm>
          <a:prstGeom prst="rect">
            <a:avLst/>
          </a:prstGeom>
          <a:gradFill flip="none" rotWithShape="1">
            <a:gsLst>
              <a:gs pos="0">
                <a:srgbClr val="7A0000">
                  <a:shade val="30000"/>
                  <a:satMod val="115000"/>
                </a:srgbClr>
              </a:gs>
              <a:gs pos="50000">
                <a:srgbClr val="7A0000">
                  <a:shade val="67500"/>
                  <a:satMod val="115000"/>
                </a:srgbClr>
              </a:gs>
              <a:gs pos="100000">
                <a:srgbClr val="7A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C905CC-B74A-E523-0443-F36107F1243C}"/>
              </a:ext>
            </a:extLst>
          </p:cNvPr>
          <p:cNvSpPr>
            <a:spLocks noGrp="1" noRot="1" noMove="1" noResize="1" noEditPoints="1" noAdjustHandles="1" noChangeArrowheads="1" noChangeShapeType="1"/>
          </p:cNvSpPr>
          <p:nvPr/>
        </p:nvSpPr>
        <p:spPr>
          <a:xfrm>
            <a:off x="670560" y="4552906"/>
            <a:ext cx="6294120" cy="110780"/>
          </a:xfrm>
          <a:prstGeom prst="rect">
            <a:avLst/>
          </a:prstGeom>
          <a:gradFill flip="none" rotWithShape="1">
            <a:gsLst>
              <a:gs pos="0">
                <a:srgbClr val="7A0000">
                  <a:shade val="30000"/>
                  <a:satMod val="115000"/>
                </a:srgbClr>
              </a:gs>
              <a:gs pos="24000">
                <a:srgbClr val="7A0000">
                  <a:shade val="67500"/>
                  <a:satMod val="115000"/>
                </a:srgbClr>
              </a:gs>
              <a:gs pos="42000">
                <a:srgbClr val="7A0000">
                  <a:shade val="100000"/>
                  <a:satMod val="115000"/>
                  <a:lumMod val="97000"/>
                  <a:lumOff val="3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B4D926-8ECC-150E-A1D9-2C729123C73D}"/>
              </a:ext>
            </a:extLst>
          </p:cNvPr>
          <p:cNvSpPr txBox="1">
            <a:spLocks noGrp="1" noRot="1" noMove="1" noResize="1" noEditPoints="1" noAdjustHandles="1" noChangeArrowheads="1" noChangeShapeType="1"/>
          </p:cNvSpPr>
          <p:nvPr/>
        </p:nvSpPr>
        <p:spPr>
          <a:xfrm>
            <a:off x="800100" y="4703713"/>
            <a:ext cx="6545580" cy="338554"/>
          </a:xfrm>
          <a:prstGeom prst="rect">
            <a:avLst/>
          </a:prstGeom>
          <a:noFill/>
        </p:spPr>
        <p:txBody>
          <a:bodyPr wrap="square" rtlCol="0">
            <a:spAutoFit/>
          </a:bodyPr>
          <a:lstStyle/>
          <a:p>
            <a:r>
              <a:rPr lang="en-US" sz="1600">
                <a:latin typeface="Calibri" panose="020F0502020204030204" pitchFamily="34" charset="0"/>
                <a:ea typeface="Calibri" panose="020F0502020204030204" pitchFamily="34" charset="0"/>
                <a:cs typeface="Calibri" panose="020F0502020204030204" pitchFamily="34" charset="0"/>
              </a:rPr>
              <a:t>Metropolitan Regional Service Agency</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Metro RESA</a:t>
            </a:r>
            <a:r>
              <a:rPr lang="en-US" sz="1600" b="1">
                <a:solidFill>
                  <a:srgbClr val="7A0000"/>
                </a:solidFill>
                <a:latin typeface="Calibri" panose="020F0502020204030204" pitchFamily="34" charset="0"/>
                <a:ea typeface="Calibri" panose="020F0502020204030204" pitchFamily="34" charset="0"/>
                <a:cs typeface="Calibri" panose="020F0502020204030204" pitchFamily="34" charset="0"/>
              </a:rPr>
              <a:t> | </a:t>
            </a:r>
            <a:r>
              <a:rPr lang="en-US" sz="1600">
                <a:latin typeface="Calibri" panose="020F0502020204030204" pitchFamily="34" charset="0"/>
                <a:ea typeface="Calibri" panose="020F0502020204030204" pitchFamily="34" charset="0"/>
                <a:cs typeface="Calibri" panose="020F0502020204030204" pitchFamily="34" charset="0"/>
              </a:rPr>
              <a:t>www.mresa.org</a:t>
            </a:r>
          </a:p>
        </p:txBody>
      </p:sp>
      <p:sp>
        <p:nvSpPr>
          <p:cNvPr id="11" name="Slide Number Placeholder 10">
            <a:extLst>
              <a:ext uri="{FF2B5EF4-FFF2-40B4-BE49-F238E27FC236}">
                <a16:creationId xmlns:a16="http://schemas.microsoft.com/office/drawing/2014/main" id="{87EFCC5D-34E7-7526-93A9-CBB4A5923956}"/>
              </a:ext>
            </a:extLst>
          </p:cNvPr>
          <p:cNvSpPr>
            <a:spLocks noGrp="1" noRot="1" noMove="1" noResize="1" noEditPoints="1" noAdjustHandles="1" noChangeArrowheads="1" noChangeShapeType="1"/>
          </p:cNvSpPr>
          <p:nvPr>
            <p:ph type="sldNum" idx="12"/>
          </p:nvPr>
        </p:nvSpPr>
        <p:spPr>
          <a:xfrm>
            <a:off x="-30455" y="4648667"/>
            <a:ext cx="548700" cy="393600"/>
          </a:xfrm>
        </p:spPr>
        <p:txBody>
          <a:bodyPr>
            <a:noAutofit/>
          </a:bodyPr>
          <a:lstStyle/>
          <a:p>
            <a:pPr marL="0" lvl="0" indent="0" algn="r" rtl="0">
              <a:spcBef>
                <a:spcPts val="0"/>
              </a:spcBef>
              <a:spcAft>
                <a:spcPts val="0"/>
              </a:spcAft>
              <a:buNone/>
            </a:pPr>
            <a:fld id="{00000000-1234-1234-1234-123412341234}" type="slidenum">
              <a:rPr lang="en" sz="1400" b="1" smtClean="0">
                <a:solidFill>
                  <a:schemeClr val="bg1"/>
                </a:solidFill>
                <a:latin typeface="Aptos Black" panose="020B0004020202020204" pitchFamily="34" charset="0"/>
              </a:rPr>
              <a:t>9</a:t>
            </a:fld>
            <a:endParaRPr lang="en" sz="1400" b="1">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05EC2A9E-C5AB-4C5E-1E9F-D07419B51E88}"/>
              </a:ext>
            </a:extLst>
          </p:cNvPr>
          <p:cNvSpPr txBox="1"/>
          <p:nvPr/>
        </p:nvSpPr>
        <p:spPr>
          <a:xfrm>
            <a:off x="5937036" y="663166"/>
            <a:ext cx="2730076" cy="3070071"/>
          </a:xfrm>
          <a:prstGeom prst="rect">
            <a:avLst/>
          </a:prstGeom>
          <a:noFill/>
        </p:spPr>
        <p:txBody>
          <a:bodyPr wrap="square" lIns="68580" tIns="34290" rIns="68580" bIns="34290" rtlCol="0" anchor="t">
            <a:spAutoFit/>
          </a:bodyPr>
          <a:lstStyle/>
          <a:p>
            <a:pPr>
              <a:spcAft>
                <a:spcPts val="900"/>
              </a:spcAft>
            </a:pPr>
            <a:r>
              <a:rPr lang="en-US" sz="1500" b="1">
                <a:solidFill>
                  <a:srgbClr val="336699"/>
                </a:solidFill>
                <a:ea typeface="Cambria"/>
              </a:rPr>
              <a:t>THINK S.E.L. WITH STAFF </a:t>
            </a:r>
            <a:r>
              <a:rPr lang="en-US" sz="1500">
                <a:ea typeface="Cambria"/>
              </a:rPr>
              <a:t>– If we are putting in work to assist students with their social-emotional learning, we should do the same with staff.  Through a collaboration between YALE Center for Emotional Intelligence and CASEL, they identified the top 5 most mentioned feelings by over 5,000 teachers </a:t>
            </a:r>
            <a:r>
              <a:rPr lang="en-US" sz="1500" i="1">
                <a:ea typeface="Cambria"/>
              </a:rPr>
              <a:t>anxious, fearful, worried</a:t>
            </a:r>
            <a:r>
              <a:rPr lang="en-US" sz="1500">
                <a:ea typeface="Cambria"/>
              </a:rPr>
              <a:t>, </a:t>
            </a:r>
            <a:r>
              <a:rPr lang="en-US" sz="1500" i="1">
                <a:ea typeface="Cambria"/>
              </a:rPr>
              <a:t>overwhelmed</a:t>
            </a:r>
            <a:r>
              <a:rPr lang="en-US" sz="1500">
                <a:ea typeface="Cambria"/>
              </a:rPr>
              <a:t> and </a:t>
            </a:r>
            <a:r>
              <a:rPr lang="en-US" sz="1500" i="1">
                <a:ea typeface="Cambria"/>
              </a:rPr>
              <a:t>sad</a:t>
            </a:r>
            <a:r>
              <a:rPr lang="en-US" sz="1500">
                <a:ea typeface="Cambria"/>
              </a:rPr>
              <a:t>.    </a:t>
            </a:r>
            <a:endParaRPr lang="en-US" sz="1500">
              <a:cs typeface="Calibri" panose="020F0502020204030204"/>
            </a:endParaRPr>
          </a:p>
        </p:txBody>
      </p:sp>
      <p:pic>
        <p:nvPicPr>
          <p:cNvPr id="1026" name="Picture 2" descr="Social Emotional Learning and Multi-Tiered System of Support Staff Toolkit  - Chicopee Public Schools">
            <a:extLst>
              <a:ext uri="{FF2B5EF4-FFF2-40B4-BE49-F238E27FC236}">
                <a16:creationId xmlns:a16="http://schemas.microsoft.com/office/drawing/2014/main" id="{9E80273D-B490-96AB-2F23-D8EB9F044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42" y="375281"/>
            <a:ext cx="47625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102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6160CB0112E945995D8D43A0332A6D" ma:contentTypeVersion="14" ma:contentTypeDescription="Create a new document." ma:contentTypeScope="" ma:versionID="cb95200d55e5c6e09f0f2d58741e7fa0">
  <xsd:schema xmlns:xsd="http://www.w3.org/2001/XMLSchema" xmlns:xs="http://www.w3.org/2001/XMLSchema" xmlns:p="http://schemas.microsoft.com/office/2006/metadata/properties" xmlns:ns2="43ae1af6-5dbd-4ca9-bf21-b7a9b60d54fd" xmlns:ns3="f13d1b39-2b1b-4da9-b61d-6cff8ff5b133" targetNamespace="http://schemas.microsoft.com/office/2006/metadata/properties" ma:root="true" ma:fieldsID="5d3df717c645e8ff9a5faeebfc5f8b0e" ns2:_="" ns3:_="">
    <xsd:import namespace="43ae1af6-5dbd-4ca9-bf21-b7a9b60d54fd"/>
    <xsd:import namespace="f13d1b39-2b1b-4da9-b61d-6cff8ff5b13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e1af6-5dbd-4ca9-bf21-b7a9b60d5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17e62a-40b9-459b-bf84-463333206b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3d1b39-2b1b-4da9-b61d-6cff8ff5b13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21ddaad-cbe1-4955-8b0e-3b1be5dfa6ab}" ma:internalName="TaxCatchAll" ma:showField="CatchAllData" ma:web="f13d1b39-2b1b-4da9-b61d-6cff8ff5b1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54419-2FCD-4788-8BEB-258BDEBB6DE6}"/>
</file>

<file path=customXml/itemProps2.xml><?xml version="1.0" encoding="utf-8"?>
<ds:datastoreItem xmlns:ds="http://schemas.openxmlformats.org/officeDocument/2006/customXml" ds:itemID="{B8E05561-6683-453D-BB0E-E32913B610FD}"/>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the Math:  Dekalb Region 3</dc:title>
  <dc:creator>Westbrook, Miranda</dc:creator>
  <cp:revision>20</cp:revision>
  <cp:lastPrinted>2022-12-10T19:45:34Z</cp:lastPrinted>
  <dcterms:modified xsi:type="dcterms:W3CDTF">2023-12-28T13:52:33Z</dcterms:modified>
</cp:coreProperties>
</file>