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69" r:id="rId6"/>
    <p:sldId id="257" r:id="rId7"/>
    <p:sldId id="258" r:id="rId8"/>
    <p:sldId id="259" r:id="rId9"/>
    <p:sldId id="266" r:id="rId10"/>
    <p:sldId id="261" r:id="rId11"/>
    <p:sldId id="262" r:id="rId12"/>
    <p:sldId id="267" r:id="rId13"/>
    <p:sldId id="263" r:id="rId14"/>
    <p:sldId id="268" r:id="rId15"/>
    <p:sldId id="2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72C4"/>
    <a:srgbClr val="006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4B63E-668B-4EA1-9EE0-47C00EC839E5}" v="9" dt="2024-01-02T03:12:3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6" autoAdjust="0"/>
    <p:restoredTop sz="78065" autoAdjust="0"/>
  </p:normalViewPr>
  <p:slideViewPr>
    <p:cSldViewPr snapToGrid="0" snapToObjects="1">
      <p:cViewPr varScale="1">
        <p:scale>
          <a:sx n="55" d="100"/>
          <a:sy n="55" d="100"/>
        </p:scale>
        <p:origin x="51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Frick" userId="2ae45435-bb2d-4646-9a3b-631cb3205c75" providerId="ADAL" clId="{AB64B63E-668B-4EA1-9EE0-47C00EC839E5}"/>
    <pc:docChg chg="undo custSel addSld delSld modSld sldOrd">
      <pc:chgData name="Meghan Frick" userId="2ae45435-bb2d-4646-9a3b-631cb3205c75" providerId="ADAL" clId="{AB64B63E-668B-4EA1-9EE0-47C00EC839E5}" dt="2024-01-02T03:14:51.553" v="1774" actId="20577"/>
      <pc:docMkLst>
        <pc:docMk/>
      </pc:docMkLst>
      <pc:sldChg chg="modSp mod">
        <pc:chgData name="Meghan Frick" userId="2ae45435-bb2d-4646-9a3b-631cb3205c75" providerId="ADAL" clId="{AB64B63E-668B-4EA1-9EE0-47C00EC839E5}" dt="2024-01-02T01:44:01.995" v="63" actId="20577"/>
        <pc:sldMkLst>
          <pc:docMk/>
          <pc:sldMk cId="660867924" sldId="256"/>
        </pc:sldMkLst>
        <pc:spChg chg="mod">
          <ac:chgData name="Meghan Frick" userId="2ae45435-bb2d-4646-9a3b-631cb3205c75" providerId="ADAL" clId="{AB64B63E-668B-4EA1-9EE0-47C00EC839E5}" dt="2024-01-02T01:43:45.062" v="27" actId="20577"/>
          <ac:spMkLst>
            <pc:docMk/>
            <pc:sldMk cId="660867924" sldId="256"/>
            <ac:spMk id="2" creationId="{4539E729-23C3-AB8B-A714-E285502BCF10}"/>
          </ac:spMkLst>
        </pc:spChg>
        <pc:spChg chg="mod">
          <ac:chgData name="Meghan Frick" userId="2ae45435-bb2d-4646-9a3b-631cb3205c75" providerId="ADAL" clId="{AB64B63E-668B-4EA1-9EE0-47C00EC839E5}" dt="2024-01-02T01:44:01.995" v="63" actId="20577"/>
          <ac:spMkLst>
            <pc:docMk/>
            <pc:sldMk cId="660867924" sldId="256"/>
            <ac:spMk id="3" creationId="{E642FD1B-46B7-A08A-798B-84510B6D7444}"/>
          </ac:spMkLst>
        </pc:spChg>
      </pc:sldChg>
      <pc:sldChg chg="del">
        <pc:chgData name="Meghan Frick" userId="2ae45435-bb2d-4646-9a3b-631cb3205c75" providerId="ADAL" clId="{AB64B63E-668B-4EA1-9EE0-47C00EC839E5}" dt="2024-01-02T01:43:39.855" v="0" actId="47"/>
        <pc:sldMkLst>
          <pc:docMk/>
          <pc:sldMk cId="706695017" sldId="257"/>
        </pc:sldMkLst>
      </pc:sldChg>
      <pc:sldChg chg="addSp delSp modSp new mod modClrScheme chgLayout">
        <pc:chgData name="Meghan Frick" userId="2ae45435-bb2d-4646-9a3b-631cb3205c75" providerId="ADAL" clId="{AB64B63E-668B-4EA1-9EE0-47C00EC839E5}" dt="2024-01-02T01:52:59.701" v="567" actId="1440"/>
        <pc:sldMkLst>
          <pc:docMk/>
          <pc:sldMk cId="2892695890" sldId="257"/>
        </pc:sldMkLst>
        <pc:spChg chg="mod ord">
          <ac:chgData name="Meghan Frick" userId="2ae45435-bb2d-4646-9a3b-631cb3205c75" providerId="ADAL" clId="{AB64B63E-668B-4EA1-9EE0-47C00EC839E5}" dt="2024-01-02T01:45:13.555" v="164" actId="700"/>
          <ac:spMkLst>
            <pc:docMk/>
            <pc:sldMk cId="2892695890" sldId="257"/>
            <ac:spMk id="2" creationId="{0FD0005A-CEFF-D85C-EA0E-386DD98FA0EA}"/>
          </ac:spMkLst>
        </pc:spChg>
        <pc:spChg chg="mod ord">
          <ac:chgData name="Meghan Frick" userId="2ae45435-bb2d-4646-9a3b-631cb3205c75" providerId="ADAL" clId="{AB64B63E-668B-4EA1-9EE0-47C00EC839E5}" dt="2024-01-02T01:45:13.555" v="164" actId="700"/>
          <ac:spMkLst>
            <pc:docMk/>
            <pc:sldMk cId="2892695890" sldId="257"/>
            <ac:spMk id="3" creationId="{477B208C-5FF7-02E3-8AA9-D47BB41AF51F}"/>
          </ac:spMkLst>
        </pc:spChg>
        <pc:spChg chg="add del mod ord">
          <ac:chgData name="Meghan Frick" userId="2ae45435-bb2d-4646-9a3b-631cb3205c75" providerId="ADAL" clId="{AB64B63E-668B-4EA1-9EE0-47C00EC839E5}" dt="2024-01-02T01:46:24.434" v="165"/>
          <ac:spMkLst>
            <pc:docMk/>
            <pc:sldMk cId="2892695890" sldId="257"/>
            <ac:spMk id="4" creationId="{0DA4F561-DD93-A368-4AF3-61EF050AFD12}"/>
          </ac:spMkLst>
        </pc:spChg>
        <pc:picChg chg="add mod">
          <ac:chgData name="Meghan Frick" userId="2ae45435-bb2d-4646-9a3b-631cb3205c75" providerId="ADAL" clId="{AB64B63E-668B-4EA1-9EE0-47C00EC839E5}" dt="2024-01-02T01:52:59.701" v="567" actId="1440"/>
          <ac:picMkLst>
            <pc:docMk/>
            <pc:sldMk cId="2892695890" sldId="257"/>
            <ac:picMk id="6" creationId="{09EBECD9-9B2B-5E9C-81A3-14C557A570D9}"/>
          </ac:picMkLst>
        </pc:picChg>
      </pc:sldChg>
      <pc:sldChg chg="addSp delSp modSp new mod modClrScheme chgLayout">
        <pc:chgData name="Meghan Frick" userId="2ae45435-bb2d-4646-9a3b-631cb3205c75" providerId="ADAL" clId="{AB64B63E-668B-4EA1-9EE0-47C00EC839E5}" dt="2024-01-02T01:54:19.800" v="570" actId="1440"/>
        <pc:sldMkLst>
          <pc:docMk/>
          <pc:sldMk cId="3422734427" sldId="258"/>
        </pc:sldMkLst>
        <pc:spChg chg="mod ord">
          <ac:chgData name="Meghan Frick" userId="2ae45435-bb2d-4646-9a3b-631cb3205c75" providerId="ADAL" clId="{AB64B63E-668B-4EA1-9EE0-47C00EC839E5}" dt="2024-01-02T01:52:38.876" v="565" actId="700"/>
          <ac:spMkLst>
            <pc:docMk/>
            <pc:sldMk cId="3422734427" sldId="258"/>
            <ac:spMk id="2" creationId="{8029658D-7663-4F66-669E-0F550FBE3433}"/>
          </ac:spMkLst>
        </pc:spChg>
        <pc:spChg chg="mod ord">
          <ac:chgData name="Meghan Frick" userId="2ae45435-bb2d-4646-9a3b-631cb3205c75" providerId="ADAL" clId="{AB64B63E-668B-4EA1-9EE0-47C00EC839E5}" dt="2024-01-02T01:52:38.876" v="565" actId="700"/>
          <ac:spMkLst>
            <pc:docMk/>
            <pc:sldMk cId="3422734427" sldId="258"/>
            <ac:spMk id="3" creationId="{B8CF7B36-D24D-B5DB-9178-16A9D9CF94B6}"/>
          </ac:spMkLst>
        </pc:spChg>
        <pc:spChg chg="add del mod ord">
          <ac:chgData name="Meghan Frick" userId="2ae45435-bb2d-4646-9a3b-631cb3205c75" providerId="ADAL" clId="{AB64B63E-668B-4EA1-9EE0-47C00EC839E5}" dt="2024-01-02T01:54:15.882" v="569" actId="22"/>
          <ac:spMkLst>
            <pc:docMk/>
            <pc:sldMk cId="3422734427" sldId="258"/>
            <ac:spMk id="4" creationId="{25A592E9-1D00-91C8-3C6C-73097FF84802}"/>
          </ac:spMkLst>
        </pc:spChg>
        <pc:picChg chg="add mod ord">
          <ac:chgData name="Meghan Frick" userId="2ae45435-bb2d-4646-9a3b-631cb3205c75" providerId="ADAL" clId="{AB64B63E-668B-4EA1-9EE0-47C00EC839E5}" dt="2024-01-02T01:54:19.800" v="570" actId="1440"/>
          <ac:picMkLst>
            <pc:docMk/>
            <pc:sldMk cId="3422734427" sldId="258"/>
            <ac:picMk id="6" creationId="{9ABCE443-9F3F-DD16-AEC4-87D23E28DCC5}"/>
          </ac:picMkLst>
        </pc:picChg>
      </pc:sldChg>
      <pc:sldChg chg="del">
        <pc:chgData name="Meghan Frick" userId="2ae45435-bb2d-4646-9a3b-631cb3205c75" providerId="ADAL" clId="{AB64B63E-668B-4EA1-9EE0-47C00EC839E5}" dt="2024-01-02T01:43:39.855" v="0" actId="47"/>
        <pc:sldMkLst>
          <pc:docMk/>
          <pc:sldMk cId="780875461" sldId="259"/>
        </pc:sldMkLst>
      </pc:sldChg>
      <pc:sldChg chg="addSp delSp modSp new mod">
        <pc:chgData name="Meghan Frick" userId="2ae45435-bb2d-4646-9a3b-631cb3205c75" providerId="ADAL" clId="{AB64B63E-668B-4EA1-9EE0-47C00EC839E5}" dt="2024-01-02T01:55:03.032" v="572"/>
        <pc:sldMkLst>
          <pc:docMk/>
          <pc:sldMk cId="2898104069" sldId="259"/>
        </pc:sldMkLst>
        <pc:spChg chg="mod">
          <ac:chgData name="Meghan Frick" userId="2ae45435-bb2d-4646-9a3b-631cb3205c75" providerId="ADAL" clId="{AB64B63E-668B-4EA1-9EE0-47C00EC839E5}" dt="2024-01-02T01:47:00.813" v="214" actId="20577"/>
          <ac:spMkLst>
            <pc:docMk/>
            <pc:sldMk cId="2898104069" sldId="259"/>
            <ac:spMk id="2" creationId="{FAEDF95B-8F87-6F02-76DA-6C20D6789CF8}"/>
          </ac:spMkLst>
        </pc:spChg>
        <pc:spChg chg="del mod">
          <ac:chgData name="Meghan Frick" userId="2ae45435-bb2d-4646-9a3b-631cb3205c75" providerId="ADAL" clId="{AB64B63E-668B-4EA1-9EE0-47C00EC839E5}" dt="2024-01-02T01:55:03.032" v="572"/>
          <ac:spMkLst>
            <pc:docMk/>
            <pc:sldMk cId="2898104069" sldId="259"/>
            <ac:spMk id="3" creationId="{BDC21A90-27CE-08B0-B7FA-788C5A9F076F}"/>
          </ac:spMkLst>
        </pc:spChg>
        <pc:picChg chg="add mod">
          <ac:chgData name="Meghan Frick" userId="2ae45435-bb2d-4646-9a3b-631cb3205c75" providerId="ADAL" clId="{AB64B63E-668B-4EA1-9EE0-47C00EC839E5}" dt="2024-01-02T01:55:03.032" v="572"/>
          <ac:picMkLst>
            <pc:docMk/>
            <pc:sldMk cId="2898104069" sldId="259"/>
            <ac:picMk id="4" creationId="{0696665A-0691-4599-9D42-B337E05B74E7}"/>
          </ac:picMkLst>
        </pc:picChg>
      </pc:sldChg>
      <pc:sldChg chg="addSp delSp modSp new del mod">
        <pc:chgData name="Meghan Frick" userId="2ae45435-bb2d-4646-9a3b-631cb3205c75" providerId="ADAL" clId="{AB64B63E-668B-4EA1-9EE0-47C00EC839E5}" dt="2024-01-02T01:55:54.656" v="582" actId="47"/>
        <pc:sldMkLst>
          <pc:docMk/>
          <pc:sldMk cId="1903106915" sldId="260"/>
        </pc:sldMkLst>
        <pc:spChg chg="mod">
          <ac:chgData name="Meghan Frick" userId="2ae45435-bb2d-4646-9a3b-631cb3205c75" providerId="ADAL" clId="{AB64B63E-668B-4EA1-9EE0-47C00EC839E5}" dt="2024-01-02T01:47:06.457" v="236" actId="20577"/>
          <ac:spMkLst>
            <pc:docMk/>
            <pc:sldMk cId="1903106915" sldId="260"/>
            <ac:spMk id="2" creationId="{5A780C2A-1E6B-F43B-461F-2C25E5B0ABE5}"/>
          </ac:spMkLst>
        </pc:spChg>
        <pc:spChg chg="del mod">
          <ac:chgData name="Meghan Frick" userId="2ae45435-bb2d-4646-9a3b-631cb3205c75" providerId="ADAL" clId="{AB64B63E-668B-4EA1-9EE0-47C00EC839E5}" dt="2024-01-02T01:55:23.518" v="575" actId="478"/>
          <ac:spMkLst>
            <pc:docMk/>
            <pc:sldMk cId="1903106915" sldId="260"/>
            <ac:spMk id="3" creationId="{7D59B490-13D4-EA75-99F1-7165FB61A4D6}"/>
          </ac:spMkLst>
        </pc:spChg>
        <pc:spChg chg="add mod">
          <ac:chgData name="Meghan Frick" userId="2ae45435-bb2d-4646-9a3b-631cb3205c75" providerId="ADAL" clId="{AB64B63E-668B-4EA1-9EE0-47C00EC839E5}" dt="2024-01-02T01:55:29.080" v="576" actId="1076"/>
          <ac:spMkLst>
            <pc:docMk/>
            <pc:sldMk cId="1903106915" sldId="260"/>
            <ac:spMk id="5" creationId="{061AEBD0-E9E1-405D-A93C-3AF4B0FBAFBB}"/>
          </ac:spMkLst>
        </pc:spChg>
        <pc:picChg chg="add mod">
          <ac:chgData name="Meghan Frick" userId="2ae45435-bb2d-4646-9a3b-631cb3205c75" providerId="ADAL" clId="{AB64B63E-668B-4EA1-9EE0-47C00EC839E5}" dt="2024-01-02T01:55:29.080" v="576" actId="1076"/>
          <ac:picMkLst>
            <pc:docMk/>
            <pc:sldMk cId="1903106915" sldId="260"/>
            <ac:picMk id="4" creationId="{0696665A-0691-4599-9D42-B337E05B74E7}"/>
          </ac:picMkLst>
        </pc:picChg>
      </pc:sldChg>
      <pc:sldChg chg="del">
        <pc:chgData name="Meghan Frick" userId="2ae45435-bb2d-4646-9a3b-631cb3205c75" providerId="ADAL" clId="{AB64B63E-668B-4EA1-9EE0-47C00EC839E5}" dt="2024-01-02T01:43:39.855" v="0" actId="47"/>
        <pc:sldMkLst>
          <pc:docMk/>
          <pc:sldMk cId="2234830205" sldId="260"/>
        </pc:sldMkLst>
      </pc:sldChg>
      <pc:sldChg chg="addSp delSp modSp new mod modClrScheme chgLayout">
        <pc:chgData name="Meghan Frick" userId="2ae45435-bb2d-4646-9a3b-631cb3205c75" providerId="ADAL" clId="{AB64B63E-668B-4EA1-9EE0-47C00EC839E5}" dt="2024-01-02T02:02:30.080" v="1045" actId="20577"/>
        <pc:sldMkLst>
          <pc:docMk/>
          <pc:sldMk cId="3598417602" sldId="261"/>
        </pc:sldMkLst>
        <pc:spChg chg="mod ord">
          <ac:chgData name="Meghan Frick" userId="2ae45435-bb2d-4646-9a3b-631cb3205c75" providerId="ADAL" clId="{AB64B63E-668B-4EA1-9EE0-47C00EC839E5}" dt="2024-01-02T02:01:17.624" v="583" actId="700"/>
          <ac:spMkLst>
            <pc:docMk/>
            <pc:sldMk cId="3598417602" sldId="261"/>
            <ac:spMk id="2" creationId="{6D97D2BB-135D-83B2-3F56-89CA877F7C4D}"/>
          </ac:spMkLst>
        </pc:spChg>
        <pc:spChg chg="del mod ord">
          <ac:chgData name="Meghan Frick" userId="2ae45435-bb2d-4646-9a3b-631cb3205c75" providerId="ADAL" clId="{AB64B63E-668B-4EA1-9EE0-47C00EC839E5}" dt="2024-01-02T02:01:17.624" v="583" actId="700"/>
          <ac:spMkLst>
            <pc:docMk/>
            <pc:sldMk cId="3598417602" sldId="261"/>
            <ac:spMk id="3" creationId="{CEB12B31-3B1F-A181-A255-DE7F7B4F945F}"/>
          </ac:spMkLst>
        </pc:spChg>
        <pc:spChg chg="add mod ord">
          <ac:chgData name="Meghan Frick" userId="2ae45435-bb2d-4646-9a3b-631cb3205c75" providerId="ADAL" clId="{AB64B63E-668B-4EA1-9EE0-47C00EC839E5}" dt="2024-01-02T02:02:26.434" v="991" actId="27636"/>
          <ac:spMkLst>
            <pc:docMk/>
            <pc:sldMk cId="3598417602" sldId="261"/>
            <ac:spMk id="4" creationId="{71102836-D844-50A7-33F8-D26FEACC52E8}"/>
          </ac:spMkLst>
        </pc:spChg>
        <pc:spChg chg="add mod ord">
          <ac:chgData name="Meghan Frick" userId="2ae45435-bb2d-4646-9a3b-631cb3205c75" providerId="ADAL" clId="{AB64B63E-668B-4EA1-9EE0-47C00EC839E5}" dt="2024-01-02T02:02:30.080" v="1045" actId="20577"/>
          <ac:spMkLst>
            <pc:docMk/>
            <pc:sldMk cId="3598417602" sldId="261"/>
            <ac:spMk id="5" creationId="{B2C089EB-7D4B-D812-7A0E-110233060D16}"/>
          </ac:spMkLst>
        </pc:spChg>
      </pc:sldChg>
      <pc:sldChg chg="del">
        <pc:chgData name="Meghan Frick" userId="2ae45435-bb2d-4646-9a3b-631cb3205c75" providerId="ADAL" clId="{AB64B63E-668B-4EA1-9EE0-47C00EC839E5}" dt="2024-01-02T01:43:39.855" v="0" actId="47"/>
        <pc:sldMkLst>
          <pc:docMk/>
          <pc:sldMk cId="4103209278" sldId="261"/>
        </pc:sldMkLst>
      </pc:sldChg>
      <pc:sldChg chg="modSp new mod">
        <pc:chgData name="Meghan Frick" userId="2ae45435-bb2d-4646-9a3b-631cb3205c75" providerId="ADAL" clId="{AB64B63E-668B-4EA1-9EE0-47C00EC839E5}" dt="2024-01-02T02:07:51.048" v="1348" actId="20577"/>
        <pc:sldMkLst>
          <pc:docMk/>
          <pc:sldMk cId="912250892" sldId="262"/>
        </pc:sldMkLst>
        <pc:spChg chg="mod">
          <ac:chgData name="Meghan Frick" userId="2ae45435-bb2d-4646-9a3b-631cb3205c75" providerId="ADAL" clId="{AB64B63E-668B-4EA1-9EE0-47C00EC839E5}" dt="2024-01-02T01:47:52.139" v="277" actId="5793"/>
          <ac:spMkLst>
            <pc:docMk/>
            <pc:sldMk cId="912250892" sldId="262"/>
            <ac:spMk id="2" creationId="{3FBCC43D-E76B-E0D0-98C6-AE98168653DF}"/>
          </ac:spMkLst>
        </pc:spChg>
        <pc:spChg chg="mod">
          <ac:chgData name="Meghan Frick" userId="2ae45435-bb2d-4646-9a3b-631cb3205c75" providerId="ADAL" clId="{AB64B63E-668B-4EA1-9EE0-47C00EC839E5}" dt="2024-01-02T02:07:51.048" v="1348" actId="20577"/>
          <ac:spMkLst>
            <pc:docMk/>
            <pc:sldMk cId="912250892" sldId="262"/>
            <ac:spMk id="3" creationId="{D1FEF9B9-A9EC-40B1-CF94-CB149CF51079}"/>
          </ac:spMkLst>
        </pc:spChg>
      </pc:sldChg>
      <pc:sldChg chg="addSp delSp modSp new mod">
        <pc:chgData name="Meghan Frick" userId="2ae45435-bb2d-4646-9a3b-631cb3205c75" providerId="ADAL" clId="{AB64B63E-668B-4EA1-9EE0-47C00EC839E5}" dt="2024-01-02T03:06:41.246" v="1386" actId="1440"/>
        <pc:sldMkLst>
          <pc:docMk/>
          <pc:sldMk cId="567322498" sldId="263"/>
        </pc:sldMkLst>
        <pc:spChg chg="mod">
          <ac:chgData name="Meghan Frick" userId="2ae45435-bb2d-4646-9a3b-631cb3205c75" providerId="ADAL" clId="{AB64B63E-668B-4EA1-9EE0-47C00EC839E5}" dt="2024-01-02T03:06:25.732" v="1381" actId="20577"/>
          <ac:spMkLst>
            <pc:docMk/>
            <pc:sldMk cId="567322498" sldId="263"/>
            <ac:spMk id="2" creationId="{B3185209-F2D7-C728-218C-2C5055D1205C}"/>
          </ac:spMkLst>
        </pc:spChg>
        <pc:spChg chg="del">
          <ac:chgData name="Meghan Frick" userId="2ae45435-bb2d-4646-9a3b-631cb3205c75" providerId="ADAL" clId="{AB64B63E-668B-4EA1-9EE0-47C00EC839E5}" dt="2024-01-02T03:06:28.534" v="1382" actId="478"/>
          <ac:spMkLst>
            <pc:docMk/>
            <pc:sldMk cId="567322498" sldId="263"/>
            <ac:spMk id="3" creationId="{87A8494D-5FA8-6206-9873-11B200266EB1}"/>
          </ac:spMkLst>
        </pc:spChg>
        <pc:picChg chg="add mod">
          <ac:chgData name="Meghan Frick" userId="2ae45435-bb2d-4646-9a3b-631cb3205c75" providerId="ADAL" clId="{AB64B63E-668B-4EA1-9EE0-47C00EC839E5}" dt="2024-01-02T03:06:41.246" v="1386" actId="1440"/>
          <ac:picMkLst>
            <pc:docMk/>
            <pc:sldMk cId="567322498" sldId="263"/>
            <ac:picMk id="5" creationId="{8AF617F4-4ACE-0F2A-74DE-66CA4318B310}"/>
          </ac:picMkLst>
        </pc:picChg>
      </pc:sldChg>
      <pc:sldChg chg="new del">
        <pc:chgData name="Meghan Frick" userId="2ae45435-bb2d-4646-9a3b-631cb3205c75" providerId="ADAL" clId="{AB64B63E-668B-4EA1-9EE0-47C00EC839E5}" dt="2024-01-02T01:48:24.157" v="298" actId="47"/>
        <pc:sldMkLst>
          <pc:docMk/>
          <pc:sldMk cId="3381124743" sldId="264"/>
        </pc:sldMkLst>
      </pc:sldChg>
      <pc:sldChg chg="new">
        <pc:chgData name="Meghan Frick" userId="2ae45435-bb2d-4646-9a3b-631cb3205c75" providerId="ADAL" clId="{AB64B63E-668B-4EA1-9EE0-47C00EC839E5}" dt="2024-01-02T01:48:22.723" v="297" actId="680"/>
        <pc:sldMkLst>
          <pc:docMk/>
          <pc:sldMk cId="2829825935" sldId="265"/>
        </pc:sldMkLst>
      </pc:sldChg>
      <pc:sldChg chg="addSp modSp add mod">
        <pc:chgData name="Meghan Frick" userId="2ae45435-bb2d-4646-9a3b-631cb3205c75" providerId="ADAL" clId="{AB64B63E-668B-4EA1-9EE0-47C00EC839E5}" dt="2024-01-02T01:55:46.222" v="581" actId="14100"/>
        <pc:sldMkLst>
          <pc:docMk/>
          <pc:sldMk cId="1362581773" sldId="266"/>
        </pc:sldMkLst>
        <pc:spChg chg="add mod">
          <ac:chgData name="Meghan Frick" userId="2ae45435-bb2d-4646-9a3b-631cb3205c75" providerId="ADAL" clId="{AB64B63E-668B-4EA1-9EE0-47C00EC839E5}" dt="2024-01-02T01:55:46.222" v="581" actId="14100"/>
          <ac:spMkLst>
            <pc:docMk/>
            <pc:sldMk cId="1362581773" sldId="266"/>
            <ac:spMk id="3" creationId="{8D20A762-5A97-5339-E032-2E2F39EBBD2D}"/>
          </ac:spMkLst>
        </pc:spChg>
      </pc:sldChg>
      <pc:sldChg chg="addSp delSp modSp new mod">
        <pc:chgData name="Meghan Frick" userId="2ae45435-bb2d-4646-9a3b-631cb3205c75" providerId="ADAL" clId="{AB64B63E-668B-4EA1-9EE0-47C00EC839E5}" dt="2024-01-02T03:07:15.091" v="1403" actId="1440"/>
        <pc:sldMkLst>
          <pc:docMk/>
          <pc:sldMk cId="3312411208" sldId="267"/>
        </pc:sldMkLst>
        <pc:spChg chg="mod">
          <ac:chgData name="Meghan Frick" userId="2ae45435-bb2d-4646-9a3b-631cb3205c75" providerId="ADAL" clId="{AB64B63E-668B-4EA1-9EE0-47C00EC839E5}" dt="2024-01-02T03:06:52.595" v="1399" actId="20577"/>
          <ac:spMkLst>
            <pc:docMk/>
            <pc:sldMk cId="3312411208" sldId="267"/>
            <ac:spMk id="2" creationId="{A50FC77C-178D-A0BD-299A-36B12C311F6F}"/>
          </ac:spMkLst>
        </pc:spChg>
        <pc:spChg chg="del">
          <ac:chgData name="Meghan Frick" userId="2ae45435-bb2d-4646-9a3b-631cb3205c75" providerId="ADAL" clId="{AB64B63E-668B-4EA1-9EE0-47C00EC839E5}" dt="2024-01-02T03:07:11.064" v="1400" actId="931"/>
          <ac:spMkLst>
            <pc:docMk/>
            <pc:sldMk cId="3312411208" sldId="267"/>
            <ac:spMk id="3" creationId="{0A166D12-6372-0E8D-CBA4-F274C54FBE6A}"/>
          </ac:spMkLst>
        </pc:spChg>
        <pc:picChg chg="add mod">
          <ac:chgData name="Meghan Frick" userId="2ae45435-bb2d-4646-9a3b-631cb3205c75" providerId="ADAL" clId="{AB64B63E-668B-4EA1-9EE0-47C00EC839E5}" dt="2024-01-02T03:07:15.091" v="1403" actId="1440"/>
          <ac:picMkLst>
            <pc:docMk/>
            <pc:sldMk cId="3312411208" sldId="267"/>
            <ac:picMk id="5" creationId="{FFC860BF-3FAC-3445-6CCB-E3065B447755}"/>
          </ac:picMkLst>
        </pc:picChg>
      </pc:sldChg>
      <pc:sldChg chg="addSp delSp modSp new mod ord">
        <pc:chgData name="Meghan Frick" userId="2ae45435-bb2d-4646-9a3b-631cb3205c75" providerId="ADAL" clId="{AB64B63E-668B-4EA1-9EE0-47C00EC839E5}" dt="2024-01-02T03:09:03.192" v="1429"/>
        <pc:sldMkLst>
          <pc:docMk/>
          <pc:sldMk cId="3144583147" sldId="268"/>
        </pc:sldMkLst>
        <pc:spChg chg="mod">
          <ac:chgData name="Meghan Frick" userId="2ae45435-bb2d-4646-9a3b-631cb3205c75" providerId="ADAL" clId="{AB64B63E-668B-4EA1-9EE0-47C00EC839E5}" dt="2024-01-02T03:08:54.126" v="1424" actId="20577"/>
          <ac:spMkLst>
            <pc:docMk/>
            <pc:sldMk cId="3144583147" sldId="268"/>
            <ac:spMk id="2" creationId="{3987B3F1-B59B-51FB-5B39-EA019D8774BD}"/>
          </ac:spMkLst>
        </pc:spChg>
        <pc:spChg chg="del mod">
          <ac:chgData name="Meghan Frick" userId="2ae45435-bb2d-4646-9a3b-631cb3205c75" providerId="ADAL" clId="{AB64B63E-668B-4EA1-9EE0-47C00EC839E5}" dt="2024-01-02T03:08:55.717" v="1426" actId="22"/>
          <ac:spMkLst>
            <pc:docMk/>
            <pc:sldMk cId="3144583147" sldId="268"/>
            <ac:spMk id="3" creationId="{8A2754A6-3170-D81E-F679-BFA872A02A4C}"/>
          </ac:spMkLst>
        </pc:spChg>
        <pc:picChg chg="add mod ord">
          <ac:chgData name="Meghan Frick" userId="2ae45435-bb2d-4646-9a3b-631cb3205c75" providerId="ADAL" clId="{AB64B63E-668B-4EA1-9EE0-47C00EC839E5}" dt="2024-01-02T03:08:58.309" v="1427" actId="1440"/>
          <ac:picMkLst>
            <pc:docMk/>
            <pc:sldMk cId="3144583147" sldId="268"/>
            <ac:picMk id="5" creationId="{FC7257BE-872D-2C5F-1F02-9A575163DAE5}"/>
          </ac:picMkLst>
        </pc:picChg>
      </pc:sldChg>
      <pc:sldChg chg="addSp delSp modSp new mod">
        <pc:chgData name="Meghan Frick" userId="2ae45435-bb2d-4646-9a3b-631cb3205c75" providerId="ADAL" clId="{AB64B63E-668B-4EA1-9EE0-47C00EC839E5}" dt="2024-01-02T03:14:51.553" v="1774" actId="20577"/>
        <pc:sldMkLst>
          <pc:docMk/>
          <pc:sldMk cId="1360607019" sldId="269"/>
        </pc:sldMkLst>
        <pc:spChg chg="mod">
          <ac:chgData name="Meghan Frick" userId="2ae45435-bb2d-4646-9a3b-631cb3205c75" providerId="ADAL" clId="{AB64B63E-668B-4EA1-9EE0-47C00EC839E5}" dt="2024-01-02T03:12:31.373" v="1443" actId="20577"/>
          <ac:spMkLst>
            <pc:docMk/>
            <pc:sldMk cId="1360607019" sldId="269"/>
            <ac:spMk id="2" creationId="{78007E5F-6285-4D88-276B-B26848558632}"/>
          </ac:spMkLst>
        </pc:spChg>
        <pc:spChg chg="mod">
          <ac:chgData name="Meghan Frick" userId="2ae45435-bb2d-4646-9a3b-631cb3205c75" providerId="ADAL" clId="{AB64B63E-668B-4EA1-9EE0-47C00EC839E5}" dt="2024-01-02T03:14:51.553" v="1774" actId="20577"/>
          <ac:spMkLst>
            <pc:docMk/>
            <pc:sldMk cId="1360607019" sldId="269"/>
            <ac:spMk id="3" creationId="{9138992F-03F4-D84E-BEE1-3972C25C7EB4}"/>
          </ac:spMkLst>
        </pc:spChg>
        <pc:spChg chg="del mod">
          <ac:chgData name="Meghan Frick" userId="2ae45435-bb2d-4646-9a3b-631cb3205c75" providerId="ADAL" clId="{AB64B63E-668B-4EA1-9EE0-47C00EC839E5}" dt="2024-01-02T03:12:33.194" v="1445"/>
          <ac:spMkLst>
            <pc:docMk/>
            <pc:sldMk cId="1360607019" sldId="269"/>
            <ac:spMk id="4" creationId="{E3DFFD58-C998-79AE-5C60-ACDCE1017F65}"/>
          </ac:spMkLst>
        </pc:spChg>
        <pc:picChg chg="add mod">
          <ac:chgData name="Meghan Frick" userId="2ae45435-bb2d-4646-9a3b-631cb3205c75" providerId="ADAL" clId="{AB64B63E-668B-4EA1-9EE0-47C00EC839E5}" dt="2024-01-02T03:12:41.294" v="1446" actId="1076"/>
          <ac:picMkLst>
            <pc:docMk/>
            <pc:sldMk cId="1360607019" sldId="269"/>
            <ac:picMk id="5" creationId="{BA7CA0C5-A00C-98CB-9B2A-481DCF9753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EEB5-1189-0F47-85AE-A195F49F1D4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3D03-D739-414F-B15C-2D698D18C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103" y="308919"/>
            <a:ext cx="10109771" cy="3139259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5103" y="3602037"/>
            <a:ext cx="10109771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Include current date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A559-EDFE-2C40-8470-D8C650891B7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72149-325C-9345-88B6-7B5DFBFFD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36227E-182E-2670-12E4-8E8898F9E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363" y="980435"/>
            <a:ext cx="2895578" cy="55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dd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2F50904-0D63-38A5-9E5F-3EFB24087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007" y="907530"/>
            <a:ext cx="2179653" cy="55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A453F-6500-75C0-56B0-B337C3E6C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96"/>
          <a:stretch/>
        </p:blipFill>
        <p:spPr>
          <a:xfrm>
            <a:off x="216524" y="504599"/>
            <a:ext cx="2725969" cy="58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igh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1AB71C-EF26-AB40-B6A5-1A01E5180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733"/>
          <a:stretch/>
        </p:blipFill>
        <p:spPr>
          <a:xfrm>
            <a:off x="101600" y="599440"/>
            <a:ext cx="2874458" cy="571414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625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at&#10;&#10;Description automatically generated">
            <a:extLst>
              <a:ext uri="{FF2B5EF4-FFF2-40B4-BE49-F238E27FC236}">
                <a16:creationId xmlns:a16="http://schemas.microsoft.com/office/drawing/2014/main" id="{5FD7F6A4-D639-1D44-AFE9-CC0FCEC40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539"/>
          <a:stretch/>
        </p:blipFill>
        <p:spPr>
          <a:xfrm>
            <a:off x="0" y="1135338"/>
            <a:ext cx="4184374" cy="5193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530" y="665047"/>
            <a:ext cx="7443800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5529" y="2841946"/>
            <a:ext cx="7443801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, helmet, hat&#10;&#10;Description automatically generated">
            <a:extLst>
              <a:ext uri="{FF2B5EF4-FFF2-40B4-BE49-F238E27FC236}">
                <a16:creationId xmlns:a16="http://schemas.microsoft.com/office/drawing/2014/main" id="{89D7C78A-6854-A849-A801-294A1C0AE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57"/>
          <a:stretch/>
        </p:blipFill>
        <p:spPr>
          <a:xfrm>
            <a:off x="7790996" y="1068288"/>
            <a:ext cx="4401004" cy="5249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B7BB8DA-5F63-A042-B256-EB375975B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5482" y="979995"/>
            <a:ext cx="4158908" cy="5348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77404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19" y="3634136"/>
            <a:ext cx="10096161" cy="1318041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920" y="5035704"/>
            <a:ext cx="10096160" cy="99810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35025F92-6F17-8C4F-811D-EC877091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0"/>
          <a:stretch/>
        </p:blipFill>
        <p:spPr>
          <a:xfrm>
            <a:off x="3379142" y="9474"/>
            <a:ext cx="5433716" cy="35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isabilities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045FCEF-7DD3-FA43-BD20-737F7CEEE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20"/>
          <a:stretch/>
        </p:blipFill>
        <p:spPr>
          <a:xfrm>
            <a:off x="7630268" y="1393822"/>
            <a:ext cx="4561732" cy="5021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4" y="640333"/>
            <a:ext cx="7198799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916088"/>
            <a:ext cx="7198799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858D0-0FA5-4745-BFCB-6DD69CAB5FC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3FE05-0BCE-124A-92FC-D7CD1D09A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1C573A-B6AA-AD44-A246-E9B309C2CFE1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B70E16-E646-A842-945B-CC0849D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6F0A3-27A7-D946-8A9D-84D6C05D6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5F5A8-7B72-C840-B7FB-643C09A11EF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65F714-91C2-814E-B057-4D55B33450E7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213A6A-7E76-3042-834C-825CE97144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94062-B705-DF48-B693-61F07BBE74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5F638D-F77C-5C42-BC39-2A64B6B44C1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AAB75B-0332-8843-BEB0-BE9E2727A0AA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F22B-A32A-9449-9F86-A8788A4D69D3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7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A56F7-04D2-9E40-89C3-CEFC15FBFC39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B6EC88-6276-4742-9984-EE9C534D83A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883-381B-D647-84FA-CBFC528EEAE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4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B88EA-E652-8C43-AF58-F9F7C4005AD0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0BC07F-CD45-234D-9E2F-BE3563A28625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BA5B8-6C4F-4344-92B1-FC67CC88F8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9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03FD2-8155-3641-85C5-8F6BEF86AAB6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10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9615E6-08EC-9F46-A83B-290507DACCE8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F6C23-B09A-CC47-A01E-71D0078947F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1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66509F-4920-C648-B878-22C63E68DBC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9ED43-E454-FF47-A65F-17A947FA3458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0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198" y="742728"/>
            <a:ext cx="6198020" cy="1325563"/>
          </a:xfrm>
        </p:spPr>
        <p:txBody>
          <a:bodyPr anchor="ctr"/>
          <a:lstStyle/>
          <a:p>
            <a:r>
              <a:rPr lang="en-US" dirty="0"/>
              <a:t>Contact Information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0197" y="2244435"/>
            <a:ext cx="6198020" cy="37168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dirty="0"/>
              <a:t>Title/Position</a:t>
            </a:r>
            <a:br>
              <a:rPr lang="en-US" dirty="0"/>
            </a:br>
            <a:r>
              <a:rPr lang="en-US" dirty="0"/>
              <a:t>Office/Division/Program</a:t>
            </a:r>
            <a:br>
              <a:rPr lang="en-US" dirty="0"/>
            </a:br>
            <a:r>
              <a:rPr lang="en-US" dirty="0"/>
              <a:t>Phone: 404.XXX.XXXX</a:t>
            </a:r>
            <a:br>
              <a:rPr lang="en-US" dirty="0"/>
            </a:br>
            <a:r>
              <a:rPr lang="en-US" dirty="0"/>
              <a:t>Cell Phone: 404.XXX.XXXX</a:t>
            </a:r>
            <a:br>
              <a:rPr lang="en-US" dirty="0"/>
            </a:br>
            <a:r>
              <a:rPr lang="en-US" dirty="0"/>
              <a:t>email@doe.k12.ga.us</a:t>
            </a:r>
            <a:br>
              <a:rPr lang="en-US" dirty="0"/>
            </a:br>
            <a:r>
              <a:rPr lang="en-US" dirty="0"/>
              <a:t>Optional social media information</a:t>
            </a:r>
            <a:br>
              <a:rPr lang="en-US" dirty="0"/>
            </a:br>
            <a:r>
              <a:rPr lang="en-US" dirty="0"/>
              <a:t>Optional photo – place in space to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72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A4B0FC-CEDC-2F4F-B098-8ABDDCD6AE74}"/>
              </a:ext>
            </a:extLst>
          </p:cNvPr>
          <p:cNvSpPr txBox="1"/>
          <p:nvPr userDrawn="1"/>
        </p:nvSpPr>
        <p:spPr>
          <a:xfrm>
            <a:off x="6073138" y="530344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5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8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8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8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3B606-9F07-6C45-A475-C6E521888B0D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00A692-BFE5-BF43-B58F-BD71ECFD96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0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 dirty="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4429005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5882508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4920192" y="6076845"/>
            <a:ext cx="313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6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16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16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2796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42899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1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2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20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/user/</a:t>
            </a:r>
            <a:r>
              <a:rPr lang="en-US" sz="2000" dirty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GaDOEmedia</a:t>
            </a:r>
            <a:endParaRPr lang="en-US" sz="2000" dirty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765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665047"/>
            <a:ext cx="8372835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BBB21C-8A8F-4D43-9986-4863EF078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694" y="5900336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8359316" y="1166200"/>
            <a:ext cx="3832684" cy="569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665047"/>
            <a:ext cx="8156392" cy="19873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3CA85-BDBA-ED4E-A0FE-4908A66332BA}"/>
              </a:ext>
            </a:extLst>
          </p:cNvPr>
          <p:cNvSpPr txBox="1"/>
          <p:nvPr userDrawn="1"/>
        </p:nvSpPr>
        <p:spPr>
          <a:xfrm>
            <a:off x="379090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944A91-C8AA-2847-85D3-78555ABC02CF}"/>
              </a:ext>
            </a:extLst>
          </p:cNvPr>
          <p:cNvSpPr txBox="1"/>
          <p:nvPr userDrawn="1"/>
        </p:nvSpPr>
        <p:spPr>
          <a:xfrm>
            <a:off x="11475605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C8894F-E7BD-F947-8561-68BB5B9E3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694" y="5467482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333633"/>
            <a:ext cx="10664079" cy="1679836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60437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180BD-900A-F64B-B2AA-1F2A94E9B167}"/>
              </a:ext>
            </a:extLst>
          </p:cNvPr>
          <p:cNvSpPr txBox="1"/>
          <p:nvPr userDrawn="1"/>
        </p:nvSpPr>
        <p:spPr>
          <a:xfrm>
            <a:off x="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4E6F59-9F9A-504E-BA04-B332BBD2B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2C214-9B58-89D9-CC3F-918EFF5B6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56" y="1371599"/>
            <a:ext cx="3092939" cy="51156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88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Eleme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 dirty="0">
                <a:solidFill>
                  <a:srgbClr val="1186CA"/>
                </a:solidFill>
              </a:rPr>
              <a:t>|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90382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F853-AAA8-934F-A2D7-7F2745DB8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3A2279-D152-8B4B-BC54-45EC55B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370703"/>
            <a:ext cx="8487507" cy="2294037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021164-9EA7-1847-8908-C5880460C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5"/>
            <a:ext cx="8487507" cy="213782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C496-56AE-D7BA-E5A3-ADDAD05BD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16" y="1265063"/>
            <a:ext cx="3077604" cy="52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79BD0-8707-0E44-988E-38DBD59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78A1-AE6C-BC48-91DE-D41D7CA1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5" r:id="rId8"/>
    <p:sldLayoutId id="2147483686" r:id="rId9"/>
    <p:sldLayoutId id="2147483687" r:id="rId10"/>
    <p:sldLayoutId id="2147483689" r:id="rId11"/>
    <p:sldLayoutId id="2147483690" r:id="rId12"/>
    <p:sldLayoutId id="2147483688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91" r:id="rId28"/>
    <p:sldLayoutId id="2147483677" r:id="rId29"/>
    <p:sldLayoutId id="2147483678" r:id="rId30"/>
    <p:sldLayoutId id="2147483679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4488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mfrick@doe.k12.ga.us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mfrick@doe.k12.ga.us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E729-23C3-AB8B-A714-E285502BC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GaDOE Communications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2FD1B-46B7-A08A-798B-84510B6D7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GPEE Media Symposium</a:t>
            </a:r>
          </a:p>
          <a:p>
            <a:r>
              <a:rPr lang="en-US" dirty="0"/>
              <a:t>January 5, 2023</a:t>
            </a:r>
          </a:p>
        </p:txBody>
      </p:sp>
    </p:spTree>
    <p:extLst>
      <p:ext uri="{BB962C8B-B14F-4D97-AF65-F5344CB8AC3E}">
        <p14:creationId xmlns:p14="http://schemas.microsoft.com/office/powerpoint/2010/main" val="66086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5209-F2D7-C728-218C-2C5055D1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617F4-4ACE-0F2A-74DE-66CA4318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414" y="1576968"/>
            <a:ext cx="6189931" cy="436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32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B3F1-B59B-51FB-5B39-EA019D87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257BE-872D-2C5F-1F02-9A575163D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1825625"/>
            <a:ext cx="8270875" cy="413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58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7E5F-6285-4D88-276B-B2684855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992F-03F4-D84E-BEE1-3972C25C7E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degree from Appalachian State University </a:t>
            </a:r>
          </a:p>
          <a:p>
            <a:r>
              <a:rPr lang="en-US" dirty="0"/>
              <a:t>Started career covering education and a little of everything else for a small-town daily newspaper</a:t>
            </a:r>
          </a:p>
          <a:p>
            <a:r>
              <a:rPr lang="en-US" dirty="0"/>
              <a:t>Have been with GaDOE for 10 years (as of this March)</a:t>
            </a:r>
          </a:p>
        </p:txBody>
      </p:sp>
      <p:pic>
        <p:nvPicPr>
          <p:cNvPr id="5" name="Content Placeholder 5" descr="A press conference card on a piece of paper&#10;&#10;Description automatically generated">
            <a:extLst>
              <a:ext uri="{FF2B5EF4-FFF2-40B4-BE49-F238E27FC236}">
                <a16:creationId xmlns:a16="http://schemas.microsoft.com/office/drawing/2014/main" id="{BA7CA0C5-A00C-98CB-9B2A-481DCF975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2386" y="1690688"/>
            <a:ext cx="4225027" cy="4135438"/>
          </a:xfrm>
        </p:spPr>
      </p:pic>
    </p:spTree>
    <p:extLst>
      <p:ext uri="{BB962C8B-B14F-4D97-AF65-F5344CB8AC3E}">
        <p14:creationId xmlns:p14="http://schemas.microsoft.com/office/powerpoint/2010/main" val="13606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005A-CEFF-D85C-EA0E-386DD98F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reach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208C-5FF7-02E3-8AA9-D47BB41AF5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Email (preferred): </a:t>
            </a:r>
            <a:r>
              <a:rPr lang="en-US" dirty="0">
                <a:hlinkClick r:id="rId2"/>
              </a:rPr>
              <a:t>mfrick@doe.k12.ga.us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Cell/text: </a:t>
            </a:r>
            <a:r>
              <a:rPr lang="en-US" dirty="0"/>
              <a:t>470-553-5512</a:t>
            </a:r>
            <a:endParaRPr lang="en-US" b="1" dirty="0"/>
          </a:p>
        </p:txBody>
      </p:sp>
      <p:pic>
        <p:nvPicPr>
          <p:cNvPr id="6" name="Content Placeholder 5" descr="A pattern of blue envelopes with a red button&#10;&#10;Description automatically generated">
            <a:extLst>
              <a:ext uri="{FF2B5EF4-FFF2-40B4-BE49-F238E27FC236}">
                <a16:creationId xmlns:a16="http://schemas.microsoft.com/office/drawing/2014/main" id="{09EBECD9-9B2B-5E9C-81A3-14C557A57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8523" y="1690688"/>
            <a:ext cx="5435278" cy="3626021"/>
          </a:xfrm>
        </p:spPr>
      </p:pic>
    </p:spTree>
    <p:extLst>
      <p:ext uri="{BB962C8B-B14F-4D97-AF65-F5344CB8AC3E}">
        <p14:creationId xmlns:p14="http://schemas.microsoft.com/office/powerpoint/2010/main" val="28926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58D-7663-4F66-669E-0F550FBE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List &amp;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7B36-D24D-B5DB-9178-16A9D9CF9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 me an email – </a:t>
            </a:r>
            <a:r>
              <a:rPr lang="en-US" dirty="0">
                <a:hlinkClick r:id="rId2"/>
              </a:rPr>
              <a:t>mfrick@doe.k12.ga.us</a:t>
            </a:r>
            <a:r>
              <a:rPr lang="en-US" dirty="0"/>
              <a:t> – if you’re not receiving GaDOE press releases</a:t>
            </a:r>
          </a:p>
          <a:p>
            <a:r>
              <a:rPr lang="en-US" dirty="0"/>
              <a:t>Reach out to me to sign up (instead of signing up on the GaDOE homepage) as some emails are sent specifically to press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BCE443-9F3F-DD16-AEC4-87D23E28D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99909"/>
            <a:ext cx="5257800" cy="278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73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95B-8F87-6F02-76DA-6C20D678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List &amp; Releases</a:t>
            </a:r>
          </a:p>
        </p:txBody>
      </p:sp>
      <p:pic>
        <p:nvPicPr>
          <p:cNvPr id="4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96665A-0691-4599-9D42-B337E05B7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2" y="1825625"/>
            <a:ext cx="8258171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F95B-8F87-6F02-76DA-6C20D678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List &amp; Releases</a:t>
            </a:r>
          </a:p>
        </p:txBody>
      </p:sp>
      <p:pic>
        <p:nvPicPr>
          <p:cNvPr id="4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96665A-0691-4599-9D42-B337E05B7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2" y="1825625"/>
            <a:ext cx="8258171" cy="41354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20A762-5A97-5339-E032-2E2F39EBBD2D}"/>
              </a:ext>
            </a:extLst>
          </p:cNvPr>
          <p:cNvSpPr/>
          <p:nvPr/>
        </p:nvSpPr>
        <p:spPr>
          <a:xfrm>
            <a:off x="8118764" y="1825624"/>
            <a:ext cx="2260309" cy="35083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D2BB-135D-83B2-3F56-89CA877F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Can Help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02836-D844-50A7-33F8-D26FEACC5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help with…</a:t>
            </a:r>
          </a:p>
          <a:p>
            <a:r>
              <a:rPr lang="en-US" dirty="0"/>
              <a:t>Questions about GaDOE policies</a:t>
            </a:r>
          </a:p>
          <a:p>
            <a:r>
              <a:rPr lang="en-US" dirty="0"/>
              <a:t>Interviews with GaDOE staff</a:t>
            </a:r>
          </a:p>
          <a:p>
            <a:r>
              <a:rPr lang="en-US" dirty="0"/>
              <a:t>Requests for data or public records housed at GaDOE</a:t>
            </a:r>
          </a:p>
          <a:p>
            <a:r>
              <a:rPr lang="en-US" dirty="0"/>
              <a:t>Source identification in your coverage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089EB-7D4B-D812-7A0E-110233060D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Overseen by other agencies…</a:t>
            </a:r>
          </a:p>
          <a:p>
            <a:r>
              <a:rPr lang="en-US" dirty="0"/>
              <a:t>Higher education (USG, TCSG)</a:t>
            </a:r>
          </a:p>
          <a:p>
            <a:r>
              <a:rPr lang="en-US" dirty="0"/>
              <a:t>Teacher certification &amp; licensure (Georgia Professional Standards Commission)</a:t>
            </a:r>
          </a:p>
          <a:p>
            <a:r>
              <a:rPr lang="en-US" dirty="0"/>
              <a:t>Private/independent schools</a:t>
            </a:r>
          </a:p>
        </p:txBody>
      </p:sp>
    </p:spTree>
    <p:extLst>
      <p:ext uri="{BB962C8B-B14F-4D97-AF65-F5344CB8AC3E}">
        <p14:creationId xmlns:p14="http://schemas.microsoft.com/office/powerpoint/2010/main" val="359841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C43D-E76B-E0D0-98C6-AE981686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expect…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F9B9-A9EC-40B1-CF94-CB149CF5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CSI &amp; TSI: </a:t>
            </a:r>
            <a:r>
              <a:rPr lang="en-US" dirty="0"/>
              <a:t>Tuesday, January 9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Georgia Milestones: </a:t>
            </a:r>
            <a:r>
              <a:rPr lang="en-US" dirty="0"/>
              <a:t>July or August</a:t>
            </a:r>
          </a:p>
          <a:p>
            <a:pPr marL="0" indent="0">
              <a:buNone/>
            </a:pPr>
            <a:r>
              <a:rPr lang="en-US" b="1" dirty="0"/>
              <a:t>Graduation Rate: </a:t>
            </a:r>
            <a:r>
              <a:rPr lang="en-US" dirty="0"/>
              <a:t>September or October</a:t>
            </a:r>
          </a:p>
          <a:p>
            <a:pPr marL="0" indent="0">
              <a:buNone/>
            </a:pPr>
            <a:r>
              <a:rPr lang="en-US" b="1" dirty="0"/>
              <a:t>SAT/ACT: </a:t>
            </a:r>
            <a:r>
              <a:rPr lang="en-US" dirty="0"/>
              <a:t>September or October</a:t>
            </a:r>
          </a:p>
          <a:p>
            <a:pPr marL="0" indent="0">
              <a:buNone/>
            </a:pPr>
            <a:r>
              <a:rPr lang="en-US" b="1" dirty="0"/>
              <a:t>CCRPI: </a:t>
            </a:r>
            <a:r>
              <a:rPr lang="en-US" dirty="0"/>
              <a:t>October, November, or December</a:t>
            </a:r>
          </a:p>
        </p:txBody>
      </p:sp>
    </p:spTree>
    <p:extLst>
      <p:ext uri="{BB962C8B-B14F-4D97-AF65-F5344CB8AC3E}">
        <p14:creationId xmlns:p14="http://schemas.microsoft.com/office/powerpoint/2010/main" val="91225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C77C-178D-A0BD-299A-36B12C31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FFC860BF-3FAC-3445-6CCB-E3065B44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16" y="1825625"/>
            <a:ext cx="7998743" cy="413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411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991ad7b1-764c-4acb-85be-5895efad8ae6"/>
  <p:tag name="SLIDO_EVENT_SECTION_UUID" val="2bf82068-847b-4c81-853f-511d9eb38ec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3d1b39-2b1b-4da9-b61d-6cff8ff5b133" xsi:nil="true"/>
    <lcf76f155ced4ddcb4097134ff3c332f xmlns="43ae1af6-5dbd-4ca9-bf21-b7a9b60d54f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160CB0112E945995D8D43A0332A6D" ma:contentTypeVersion="14" ma:contentTypeDescription="Create a new document." ma:contentTypeScope="" ma:versionID="cb95200d55e5c6e09f0f2d58741e7fa0">
  <xsd:schema xmlns:xsd="http://www.w3.org/2001/XMLSchema" xmlns:xs="http://www.w3.org/2001/XMLSchema" xmlns:p="http://schemas.microsoft.com/office/2006/metadata/properties" xmlns:ns2="43ae1af6-5dbd-4ca9-bf21-b7a9b60d54fd" xmlns:ns3="f13d1b39-2b1b-4da9-b61d-6cff8ff5b133" targetNamespace="http://schemas.microsoft.com/office/2006/metadata/properties" ma:root="true" ma:fieldsID="5d3df717c645e8ff9a5faeebfc5f8b0e" ns2:_="" ns3:_="">
    <xsd:import namespace="43ae1af6-5dbd-4ca9-bf21-b7a9b60d54fd"/>
    <xsd:import namespace="f13d1b39-2b1b-4da9-b61d-6cff8ff5b1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e1af6-5dbd-4ca9-bf21-b7a9b60d5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17e62a-40b9-459b-bf84-463333206b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d1b39-2b1b-4da9-b61d-6cff8ff5b1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1ddaad-cbe1-4955-8b0e-3b1be5dfa6ab}" ma:internalName="TaxCatchAll" ma:showField="CatchAllData" ma:web="f13d1b39-2b1b-4da9-b61d-6cff8ff5b1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8C2A5-6E07-42AB-9338-AF81098D3B7B}">
  <ds:schemaRefs>
    <ds:schemaRef ds:uri="http://schemas.microsoft.com/office/2006/metadata/properties"/>
    <ds:schemaRef ds:uri="http://schemas.microsoft.com/office/infopath/2007/PartnerControls"/>
    <ds:schemaRef ds:uri="f30b0e79-2a7d-444e-9b13-3cb9842f8202"/>
    <ds:schemaRef ds:uri="6649577e-3bb2-4ff8-971d-403e0bef04fd"/>
  </ds:schemaRefs>
</ds:datastoreItem>
</file>

<file path=customXml/itemProps2.xml><?xml version="1.0" encoding="utf-8"?>
<ds:datastoreItem xmlns:ds="http://schemas.openxmlformats.org/officeDocument/2006/customXml" ds:itemID="{29C2C4D1-A4C0-47AC-B87D-E62A9927E7A0}"/>
</file>

<file path=customXml/itemProps3.xml><?xml version="1.0" encoding="utf-8"?>
<ds:datastoreItem xmlns:ds="http://schemas.openxmlformats.org/officeDocument/2006/customXml" ds:itemID="{80F38D81-4C64-44BE-8502-68EC23F91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</TotalTime>
  <Words>231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1_Office Theme</vt:lpstr>
      <vt:lpstr>GaDOE Communications Update</vt:lpstr>
      <vt:lpstr>My Background</vt:lpstr>
      <vt:lpstr>Where to reach me…</vt:lpstr>
      <vt:lpstr>Press List &amp; Releases</vt:lpstr>
      <vt:lpstr>Press List &amp; Releases</vt:lpstr>
      <vt:lpstr>Press List &amp; Releases</vt:lpstr>
      <vt:lpstr>How We Can Help</vt:lpstr>
      <vt:lpstr>When to expect…</vt:lpstr>
      <vt:lpstr>Data Sources</vt:lpstr>
      <vt:lpstr>Data Sources</vt:lpstr>
      <vt:lpstr>Data 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Clay</dc:creator>
  <cp:lastModifiedBy>Meghan Frick</cp:lastModifiedBy>
  <cp:revision>61</cp:revision>
  <dcterms:created xsi:type="dcterms:W3CDTF">2019-04-12T18:00:08Z</dcterms:created>
  <dcterms:modified xsi:type="dcterms:W3CDTF">2024-01-02T03:14:59Z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0x010100A961FEB1A131AE4098AA7260C28A9535</vt:lpwstr>
  </property>
  <property fmtid="{D5CDD505-2E9C-101B-9397-08002B2CF9AE}" pid="3" name="SlidoAppVersion">
    <vt:lpwstr>1.5.3.3511</vt:lpwstr>
  </property>
</Properties>
</file>