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57" r:id="rId5"/>
    <p:sldId id="259" r:id="rId6"/>
    <p:sldId id="272" r:id="rId7"/>
    <p:sldId id="280" r:id="rId8"/>
    <p:sldId id="277" r:id="rId9"/>
    <p:sldId id="278" r:id="rId10"/>
    <p:sldId id="27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A8D29"/>
    <a:srgbClr val="4472C4"/>
    <a:srgbClr val="006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116C2-AB94-40EE-8E2F-529C047EEBE9}" v="5" dt="2023-12-31T20:05:31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78065" autoAdjust="0"/>
  </p:normalViewPr>
  <p:slideViewPr>
    <p:cSldViewPr snapToGrid="0" snapToObjects="1">
      <p:cViewPr varScale="1">
        <p:scale>
          <a:sx n="55" d="100"/>
          <a:sy n="55" d="100"/>
        </p:scale>
        <p:origin x="53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EEB5-1189-0F47-85AE-A195F49F1D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93D03-D739-414F-B15C-2D698D18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93D03-D739-414F-B15C-2D698D18C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0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93D03-D739-414F-B15C-2D698D18C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33D8D-2AE0-1242-AE06-6B40B1F6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9657-2069-F447-8141-E4DFD444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03" y="308919"/>
            <a:ext cx="10109771" cy="3139259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591D-FD30-DA4A-9960-35B7116A8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103" y="3602037"/>
            <a:ext cx="10109771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8CBC52-6530-314A-A122-86F461DE64DC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BA626F-0360-B049-B513-BD8E2BBBBEBB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49F8A3-6F6B-6D46-B9A4-E1C19702D98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F61DC3-9D1B-714F-B210-BCA30A4217AB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E58E05-B6C9-3A4C-82A6-5FA3E744B351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D61F54-3B12-194D-873E-CCB90FFCC8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6A559-EDFE-2C40-8470-D8C650891B78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72149-325C-9345-88B6-7B5DFBFFD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4A8727-1645-7F46-91FD-BD57E0D76586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5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3EC34-2F36-E44A-9A57-AD70BB3D4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9451240" y="575421"/>
            <a:ext cx="2740760" cy="588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3" y="665047"/>
            <a:ext cx="8372835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837283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C45B6-46B0-184E-B18F-A2920A9AB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73"/>
          <a:stretch/>
        </p:blipFill>
        <p:spPr>
          <a:xfrm>
            <a:off x="8359316" y="1166200"/>
            <a:ext cx="3832684" cy="569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11" y="665047"/>
            <a:ext cx="8156392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11" y="2841946"/>
            <a:ext cx="815639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285805-BC06-6048-92FB-92AA0CDB2774}"/>
              </a:ext>
            </a:extLst>
          </p:cNvPr>
          <p:cNvSpPr/>
          <p:nvPr userDrawn="1"/>
        </p:nvSpPr>
        <p:spPr>
          <a:xfrm>
            <a:off x="5643182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1E1373-7937-2D41-AA02-6110B044F58F}"/>
              </a:ext>
            </a:extLst>
          </p:cNvPr>
          <p:cNvSpPr/>
          <p:nvPr userDrawn="1"/>
        </p:nvSpPr>
        <p:spPr>
          <a:xfrm>
            <a:off x="5643181" y="6354188"/>
            <a:ext cx="3073873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43CA85-BDBA-ED4E-A0FE-4908A66332BA}"/>
              </a:ext>
            </a:extLst>
          </p:cNvPr>
          <p:cNvSpPr txBox="1"/>
          <p:nvPr userDrawn="1"/>
        </p:nvSpPr>
        <p:spPr>
          <a:xfrm>
            <a:off x="379090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5BEC16-9E99-3A47-9C9B-240C70D382D9}"/>
              </a:ext>
            </a:extLst>
          </p:cNvPr>
          <p:cNvGrpSpPr/>
          <p:nvPr userDrawn="1"/>
        </p:nvGrpSpPr>
        <p:grpSpPr>
          <a:xfrm>
            <a:off x="2" y="6313580"/>
            <a:ext cx="8638902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6E2621-548B-B248-A4EE-018114110B86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7EDAD6-2D3C-D54A-BB31-5AEEA25107FF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E636B7-92A6-EA45-8DB5-6BABC9AF0A89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8E30D-8498-324D-B321-3E24F0817316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944A91-C8AA-2847-85D3-78555ABC02CF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C8894F-E7BD-F947-8561-68BB5B9E3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694" y="5467482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73EFB-3179-894F-AF60-3B5447DFF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88" b="13764"/>
          <a:stretch/>
        </p:blipFill>
        <p:spPr>
          <a:xfrm>
            <a:off x="0" y="1484521"/>
            <a:ext cx="5243802" cy="4829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333633"/>
            <a:ext cx="10664079" cy="16798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311" y="2272081"/>
            <a:ext cx="6622020" cy="245723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E7E7B-4B24-094C-871A-7212D713BF16}"/>
              </a:ext>
            </a:extLst>
          </p:cNvPr>
          <p:cNvSpPr txBox="1"/>
          <p:nvPr userDrawn="1"/>
        </p:nvSpPr>
        <p:spPr>
          <a:xfrm>
            <a:off x="762179" y="6360437"/>
            <a:ext cx="6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A57C96-3294-4645-BCFF-553D44360C35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1E0B0A-46A3-3244-95AE-9E847C9A2AA5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F75C0E-7DC7-074E-9B0E-3DD13048845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F0CB4E-DC96-B846-B0AE-8FF4E69FDEF7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955CAB-B66C-164E-B593-B44C8B1DF11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4180BD-900A-F64B-B2AA-1F2A94E9B167}"/>
              </a:ext>
            </a:extLst>
          </p:cNvPr>
          <p:cNvSpPr txBox="1"/>
          <p:nvPr userDrawn="1"/>
        </p:nvSpPr>
        <p:spPr>
          <a:xfrm>
            <a:off x="0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4E6F59-9F9A-504E-BA04-B332BBD2B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8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leme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2C214-9B58-89D9-CC3F-918EFF5B6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56" y="1371599"/>
            <a:ext cx="3092939" cy="51156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889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leme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CC496-56AE-D7BA-E5A3-ADDAD05BD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16" y="1265063"/>
            <a:ext cx="3077604" cy="52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dd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36227E-182E-2670-12E4-8E8898F9E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363" y="980435"/>
            <a:ext cx="2895578" cy="55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dd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2F50904-0D63-38A5-9E5F-3EFB24087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007" y="907530"/>
            <a:ext cx="2179653" cy="55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igh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A453F-6500-75C0-56B0-B337C3E6C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796"/>
          <a:stretch/>
        </p:blipFill>
        <p:spPr>
          <a:xfrm>
            <a:off x="216524" y="504599"/>
            <a:ext cx="2725969" cy="58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7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igh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1AB71C-EF26-AB40-B6A5-1A01E5180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733"/>
          <a:stretch/>
        </p:blipFill>
        <p:spPr>
          <a:xfrm>
            <a:off x="101600" y="599440"/>
            <a:ext cx="2874458" cy="571414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76255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umbrella, hat&#10;&#10;Description automatically generated">
            <a:extLst>
              <a:ext uri="{FF2B5EF4-FFF2-40B4-BE49-F238E27FC236}">
                <a16:creationId xmlns:a16="http://schemas.microsoft.com/office/drawing/2014/main" id="{5FD7F6A4-D639-1D44-AFE9-CC0FCEC40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539"/>
          <a:stretch/>
        </p:blipFill>
        <p:spPr>
          <a:xfrm>
            <a:off x="0" y="1135338"/>
            <a:ext cx="4184374" cy="5193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530" y="665047"/>
            <a:ext cx="7443800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95529" y="2841946"/>
            <a:ext cx="7443801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8B60-4320-BD41-A23D-9881A7DD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8" y="365125"/>
            <a:ext cx="10346804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D1145-C602-C24B-B1AB-F385B8A34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5" cy="718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A0B55-BA00-394D-92D2-AB7833C6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2" y="0"/>
            <a:ext cx="667637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B08848-CECB-E748-A3CA-CE695AFBE475}"/>
              </a:ext>
            </a:extLst>
          </p:cNvPr>
          <p:cNvGrpSpPr/>
          <p:nvPr userDrawn="1"/>
        </p:nvGrpSpPr>
        <p:grpSpPr>
          <a:xfrm>
            <a:off x="667640" y="6313582"/>
            <a:ext cx="8518402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CCB325-71CD-8E4B-A00D-622871C4211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F771F7-8F1C-A044-94C0-679FEE50F013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224A36-1EDE-3349-8FF6-84C64F5AB1A4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8717E4-FB0F-1143-AB47-C4A364C045B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F01FBF-C4DA-414C-9226-A13CF75D190C}"/>
              </a:ext>
            </a:extLst>
          </p:cNvPr>
          <p:cNvSpPr txBox="1"/>
          <p:nvPr userDrawn="1"/>
        </p:nvSpPr>
        <p:spPr>
          <a:xfrm>
            <a:off x="500002" y="6399856"/>
            <a:ext cx="877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B88EA-E652-8C43-AF58-F9F7C4005AD0}"/>
              </a:ext>
            </a:extLst>
          </p:cNvPr>
          <p:cNvSpPr txBox="1"/>
          <p:nvPr userDrawn="1"/>
        </p:nvSpPr>
        <p:spPr>
          <a:xfrm>
            <a:off x="2" y="6390383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2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umbrella, helmet, hat&#10;&#10;Description automatically generated">
            <a:extLst>
              <a:ext uri="{FF2B5EF4-FFF2-40B4-BE49-F238E27FC236}">
                <a16:creationId xmlns:a16="http://schemas.microsoft.com/office/drawing/2014/main" id="{89D7C78A-6854-A849-A801-294A1C0AE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57"/>
          <a:stretch/>
        </p:blipFill>
        <p:spPr>
          <a:xfrm>
            <a:off x="7790996" y="1068288"/>
            <a:ext cx="4401004" cy="5249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77404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B7BB8DA-5F63-A042-B256-EB375975B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5482" y="979995"/>
            <a:ext cx="4158908" cy="5348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77404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32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19" y="3634136"/>
            <a:ext cx="10096161" cy="1318041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920" y="5035704"/>
            <a:ext cx="10096160" cy="99810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35025F92-6F17-8C4F-811D-EC8770916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0"/>
          <a:stretch/>
        </p:blipFill>
        <p:spPr>
          <a:xfrm>
            <a:off x="3379142" y="9474"/>
            <a:ext cx="5433716" cy="35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29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045FCEF-7DD3-FA43-BD20-737F7CEEE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20"/>
          <a:stretch/>
        </p:blipFill>
        <p:spPr>
          <a:xfrm>
            <a:off x="7630268" y="1393822"/>
            <a:ext cx="4561732" cy="5021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40333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916088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6980-D001-A04C-A711-17C6436B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2" y="725764"/>
            <a:ext cx="101552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0E84-26B4-CF4A-9B8A-8FE4CE88B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92" y="3702952"/>
            <a:ext cx="10155258" cy="12367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CDB5D-E207-2542-BDCE-33614D18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7C477-C855-B04D-A35A-996E84E00F0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586D58-39F8-5E46-A02D-39EE80D2F178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85722B-B8C5-8F41-8376-79561CFA8C14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BB8C3B-1B16-3C48-8DBD-5CB463ECF8BC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6B9F5C-6C72-ED4D-9E0A-B11647644EB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B858D0-0FA5-4745-BFCB-6DD69CAB5FC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83FE05-0BCE-124A-92FC-D7CD1D09A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1C573A-B6AA-AD44-A246-E9B309C2CFE1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51F25C-94AB-25A6-A410-F5A93AF4E966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0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6980-D001-A04C-A711-17C6436B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2" y="725764"/>
            <a:ext cx="101552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0E84-26B4-CF4A-9B8A-8FE4CE88B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92" y="3702952"/>
            <a:ext cx="10155258" cy="12367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CDB5D-E207-2542-BDCE-33614D18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7C477-C855-B04D-A35A-996E84E00F0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586D58-39F8-5E46-A02D-39EE80D2F178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85722B-B8C5-8F41-8376-79561CFA8C14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BB8C3B-1B16-3C48-8DBD-5CB463ECF8BC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6B9F5C-6C72-ED4D-9E0A-B11647644EB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B858D0-0FA5-4745-BFCB-6DD69CAB5FC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83FE05-0BCE-124A-92FC-D7CD1D09A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1C573A-B6AA-AD44-A246-E9B309C2CFE1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8B70E16-E646-A842-945B-CC0849DCD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46F0A3-27A7-D946-8A9D-84D6C05D6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5F5A8-7B72-C840-B7FB-643C09A11EF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65F714-91C2-814E-B057-4D55B33450E7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213A6A-7E76-3042-834C-825CE97144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394062-B705-DF48-B693-61F07BBE74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5F638D-F77C-5C42-BC39-2A64B6B44C1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EAAB75B-0332-8843-BEB0-BE9E2727A0AA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1F22B-A32A-9449-9F86-A8788A4D69D3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78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B641-817A-354F-9ADD-1E67E82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33522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BF7-0B31-9D48-8985-A7986763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825625"/>
            <a:ext cx="4899949" cy="4135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179FB-AE92-AF4C-89CC-B01B8FA7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35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74E512-2892-954C-8A0B-0EDD95590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B970E-79C8-D74D-BFCC-444D5F9B4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55FC2-6AD0-9644-B0F2-A09BF6FDE9B7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42E08-2E08-6E46-8D1F-B96E29B550DC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D4B15-1B3A-A340-A117-2069694508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803A9C-D477-9E42-BDFF-6825F91E2FC8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924F1A-DDED-E143-946C-381E1C934C8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E71CCE-6C58-FD4E-A946-4CD6715915D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A56F7-04D2-9E40-89C3-CEFC15FBFC39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9B869-856C-2FE4-DDA2-01C732E7762B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11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BA3B-A499-2E47-8150-D181B46A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0" y="365125"/>
            <a:ext cx="1033681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3529-DAFC-1147-A5D6-70E708AB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572" y="1681163"/>
            <a:ext cx="497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63D84-4173-B044-B43C-57F1E2B2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8570" y="2505075"/>
            <a:ext cx="4979005" cy="3456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CEEE3-B129-2241-8865-37C8D5BFC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1163"/>
            <a:ext cx="51609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83B2E-7114-A944-8756-A48A33684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160961" cy="3456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A9678-B7BA-8147-A2C1-D57175E9A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4F96D9-83CF-3F4C-B2D8-64A40D438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2E748F2-67A8-8140-A236-9274093CD681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387102-CA84-2C4E-BB9B-197A478CAD6D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115AF3-4CC3-5D4B-8908-34F013BA13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62F276-5889-4C41-A34E-25278A6213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F5D4A8-0CD2-5F49-B6DE-5C7BD562943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DB6EC88-6276-4742-9984-EE9C534D83A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28883-381B-D647-84FA-CBFC528EEAED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446F23-1EB1-346B-22D8-A430546CBAA1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61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8B60-4320-BD41-A23D-9881A7DD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7" y="365125"/>
            <a:ext cx="10346803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D1145-C602-C24B-B1AB-F385B8A34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A0B55-BA00-394D-92D2-AB7833C6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B08848-CECB-E748-A3CA-CE695AFBE47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CCB325-71CD-8E4B-A00D-622871C4211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F771F7-8F1C-A044-94C0-679FEE50F013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224A36-1EDE-3349-8FF6-84C64F5AB1A4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8717E4-FB0F-1143-AB47-C4A364C045B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F01FBF-C4DA-414C-9226-A13CF75D19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B88EA-E652-8C43-AF58-F9F7C4005AD0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6A8A6C-520C-A97B-6847-5CA48A40FBA9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3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33D8D-2AE0-1242-AE06-6B40B1F6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9657-2069-F447-8141-E4DFD444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03" y="308919"/>
            <a:ext cx="10109771" cy="3139259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591D-FD30-DA4A-9960-35B7116A8B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5103" y="3602037"/>
            <a:ext cx="10109771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Include current date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8CBC52-6530-314A-A122-86F461DE64DC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BA626F-0360-B049-B513-BD8E2BBBBEBB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49F8A3-6F6B-6D46-B9A4-E1C19702D98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F61DC3-9D1B-714F-B210-BCA30A4217AB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E58E05-B6C9-3A4C-82A6-5FA3E744B351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D61F54-3B12-194D-873E-CCB90FFCC8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6A559-EDFE-2C40-8470-D8C650891B78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72149-325C-9345-88B6-7B5DFBFFD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1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5A93-23C3-0746-A715-D64C3AD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BE06-20B9-5947-B648-4DF552BB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A443-8FC6-1342-B280-DB3551A6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EED81-B82A-B747-AE28-CB73B8C2E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E93CD1-E881-424A-B8FF-22DB41E08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78F804A-2072-1D44-8377-B5662A69B56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F60F1C-6E2D-2542-B253-365280E7CE06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51B1AF-95E6-9B43-AB7C-104D79B69FDB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49035B-37ED-9946-B912-A069C9028A02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A931A9-D254-C04D-BB0A-5B6E8F37C01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00BC07F-CD45-234D-9E2F-BE3563A28625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BA5B8-6C4F-4344-92B1-FC67CC88F8F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CDCBA-C9BB-FA61-DB61-53ADABA1CE31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63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0B69-71D6-4445-AF21-1F5367AC9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F0B79-0C5F-C446-A2DD-FD0EBFC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428C91C-012E-9445-80D1-A3C3DF8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735E7FF-08F1-C14B-8703-3F75F329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A0C610-EB47-4143-AA2A-BA7BADD52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1FFBC-61FF-9A41-B6A9-0733BB47074F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63FDA-9870-154E-90CD-D8BF9E46762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46C673-354A-5A45-A2DE-5B707450E5F9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C93BD-1BE7-DB43-9F49-3FA711B2CE3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B19FE-AF25-EE4E-81D5-C5A12A9EE31D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B3BBD5-88DD-C344-A0A0-AC41198C631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03FD2-8155-3641-85C5-8F6BEF86AAB6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04A13-9BD4-A0E3-B5F0-A0ABDC9A5F32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01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0C99-323D-B54B-977E-C6B2D8A1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2" y="365125"/>
            <a:ext cx="1033522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99C75-9876-0B46-AEC2-8E12066D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8570" y="1825625"/>
            <a:ext cx="10335229" cy="4048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535AB-C9B3-2448-A691-A060D8085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42A62-A080-0747-BEFD-E28A3278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A8735-EC2F-2842-81EB-3E8B021C521A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6AB9FD-17D2-7147-B0EB-37687BCF258A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BB6FD5-4B6B-AA4F-BAC6-4B90AAA4CCD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E99926-89B7-9941-B16D-9DC3C9A4259A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843EEC-4B42-054E-A1A3-C944651ACB3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9615E6-08EC-9F46-A83B-290507DACCE8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F6C23-B09A-CC47-A01E-71D0078947F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E021B-D594-20B6-A396-B0D67B165379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91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2BF20-1D85-0340-896C-175051B23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944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F3749-B231-4344-BD8F-44301C84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996" y="365125"/>
            <a:ext cx="7565503" cy="5529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548ACB-CE25-5747-95D3-4D92963AA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425B4-BE9D-AC47-8A12-2F41D2F8D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CA8C8-F587-2148-B835-FE8EFB9CD2F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79A7F5-1E38-1442-A70A-77374F05295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27568B-5692-B744-BE33-34339ADF1CCC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0D8E0-D7A2-0B41-AFED-AC34D6C32C8D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6FFCEF-FF59-EE47-8918-A6147954A3E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66509F-4920-C648-B878-22C63E68DBC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9ED43-E454-FF47-A65F-17A947FA3458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ECA28-A310-3801-A749-01004B270264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68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198" y="742728"/>
            <a:ext cx="6198020" cy="1325563"/>
          </a:xfrm>
        </p:spPr>
        <p:txBody>
          <a:bodyPr anchor="ctr"/>
          <a:lstStyle/>
          <a:p>
            <a:r>
              <a:rPr lang="en-US"/>
              <a:t>Contact Information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197" y="2244435"/>
            <a:ext cx="6198020" cy="37168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Title/Position</a:t>
            </a:r>
            <a:br>
              <a:rPr lang="en-US"/>
            </a:br>
            <a:r>
              <a:rPr lang="en-US"/>
              <a:t>Office/Division/Program</a:t>
            </a:r>
            <a:br>
              <a:rPr lang="en-US"/>
            </a:br>
            <a:r>
              <a:rPr lang="en-US"/>
              <a:t>Phone: 404.XXX.XXXX</a:t>
            </a:r>
            <a:br>
              <a:rPr lang="en-US"/>
            </a:br>
            <a:r>
              <a:rPr lang="en-US"/>
              <a:t>Cell Phone: 404.XXX.XXXX</a:t>
            </a:r>
            <a:br>
              <a:rPr lang="en-US"/>
            </a:br>
            <a:r>
              <a:rPr lang="en-US"/>
              <a:t>email@doe.k12.ga.us</a:t>
            </a:r>
            <a:br>
              <a:rPr lang="en-US"/>
            </a:br>
            <a:r>
              <a:rPr lang="en-US"/>
              <a:t>Optional social media information</a:t>
            </a:r>
            <a:br>
              <a:rPr lang="en-US"/>
            </a:br>
            <a:r>
              <a:rPr lang="en-US"/>
              <a:t>Optional photo – place in space to right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EF87C5-8273-2C40-BEC7-069C9963E84D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6C591-4F1D-9E43-AF6C-648D8F706B0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AFBC6-FA9F-11FB-E44E-A22902452177}"/>
              </a:ext>
            </a:extLst>
          </p:cNvPr>
          <p:cNvSpPr txBox="1"/>
          <p:nvPr userDrawn="1"/>
        </p:nvSpPr>
        <p:spPr>
          <a:xfrm>
            <a:off x="747431" y="5977908"/>
            <a:ext cx="328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24B0BE-041E-564E-9EAC-AA9D7A2D8FE6}" type="datetime4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January 3, 2024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30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B641-817A-354F-9ADD-1E67E82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33522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BF7-0B31-9D48-8985-A7986763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825625"/>
            <a:ext cx="4899949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179FB-AE92-AF4C-89CC-B01B8FA7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74E512-2892-954C-8A0B-0EDD95590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B970E-79C8-D74D-BFCC-444D5F9B4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55FC2-6AD0-9644-B0F2-A09BF6FDE9B7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42E08-2E08-6E46-8D1F-B96E29B550DC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D4B15-1B3A-A340-A117-2069694508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803A9C-D477-9E42-BDFF-6825F91E2FC8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924F1A-DDED-E143-946C-381E1C934C8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E71CCE-6C58-FD4E-A946-4CD6715915D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A56F7-04D2-9E40-89C3-CEFC15FBFC39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16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BA3B-A499-2E47-8150-D181B46A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0" y="365125"/>
            <a:ext cx="1033681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3529-DAFC-1147-A5D6-70E708AB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572" y="1681163"/>
            <a:ext cx="497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63D84-4173-B044-B43C-57F1E2B2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8570" y="2505075"/>
            <a:ext cx="4979005" cy="3456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CEEE3-B129-2241-8865-37C8D5BFC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1163"/>
            <a:ext cx="51609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83B2E-7114-A944-8756-A48A33684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160961" cy="34562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A9678-B7BA-8147-A2C1-D57175E9A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4F96D9-83CF-3F4C-B2D8-64A40D438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2E748F2-67A8-8140-A236-9274093CD681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387102-CA84-2C4E-BB9B-197A478CAD6D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115AF3-4CC3-5D4B-8908-34F013BA13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62F276-5889-4C41-A34E-25278A6213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F5D4A8-0CD2-5F49-B6DE-5C7BD562943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DB6EC88-6276-4742-9984-EE9C534D83A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28883-381B-D647-84FA-CBFC528EEAED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4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8B60-4320-BD41-A23D-9881A7DD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7" y="365125"/>
            <a:ext cx="10346803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D1145-C602-C24B-B1AB-F385B8A34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A0B55-BA00-394D-92D2-AB7833C6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B08848-CECB-E748-A3CA-CE695AFBE47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CCB325-71CD-8E4B-A00D-622871C4211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F771F7-8F1C-A044-94C0-679FEE50F013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224A36-1EDE-3349-8FF6-84C64F5AB1A4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8717E4-FB0F-1143-AB47-C4A364C045B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F01FBF-C4DA-414C-9226-A13CF75D19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B88EA-E652-8C43-AF58-F9F7C4005AD0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2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5A93-23C3-0746-A715-D64C3AD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BE06-20B9-5947-B648-4DF552BB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A443-8FC6-1342-B280-DB3551A6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EED81-B82A-B747-AE28-CB73B8C2E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E93CD1-E881-424A-B8FF-22DB41E08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78F804A-2072-1D44-8377-B5662A69B56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F60F1C-6E2D-2542-B253-365280E7CE06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51B1AF-95E6-9B43-AB7C-104D79B69FDB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49035B-37ED-9946-B912-A069C9028A02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A931A9-D254-C04D-BB0A-5B6E8F37C01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00BC07F-CD45-234D-9E2F-BE3563A28625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BA5B8-6C4F-4344-92B1-FC67CC88F8F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09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0B69-71D6-4445-AF21-1F5367AC9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F0B79-0C5F-C446-A2DD-FD0EBFC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428C91C-012E-9445-80D1-A3C3DF8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735E7FF-08F1-C14B-8703-3F75F32958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Bio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A0C610-EB47-4143-AA2A-BA7BADD52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1FFBC-61FF-9A41-B6A9-0733BB47074F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63FDA-9870-154E-90CD-D8BF9E46762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46C673-354A-5A45-A2DE-5B707450E5F9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C93BD-1BE7-DB43-9F49-3FA711B2CE3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B19FE-AF25-EE4E-81D5-C5A12A9EE31D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B3BBD5-88DD-C344-A0A0-AC41198C631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03FD2-8155-3641-85C5-8F6BEF86AAB6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0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5"/>
            <a:ext cx="10207906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2" y="1825625"/>
            <a:ext cx="10207907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EF87C5-8273-2C40-BEC7-069C9963E84D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6C591-4F1D-9E43-AF6C-648D8F706B0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15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0B69-71D6-4445-AF21-1F5367AC9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F0B79-0C5F-C446-A2DD-FD0EBFC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428C91C-012E-9445-80D1-A3C3DF8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735E7FF-08F1-C14B-8703-3F75F329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A0C610-EB47-4143-AA2A-BA7BADD52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1FFBC-61FF-9A41-B6A9-0733BB47074F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63FDA-9870-154E-90CD-D8BF9E46762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46C673-354A-5A45-A2DE-5B707450E5F9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C93BD-1BE7-DB43-9F49-3FA711B2CE3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B19FE-AF25-EE4E-81D5-C5A12A9EE31D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B3BBD5-88DD-C344-A0A0-AC41198C631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03FD2-8155-3641-85C5-8F6BEF86AAB6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10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0C99-323D-B54B-977E-C6B2D8A1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2" y="365125"/>
            <a:ext cx="1033522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99C75-9876-0B46-AEC2-8E12066D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8570" y="1825625"/>
            <a:ext cx="10335229" cy="4048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535AB-C9B3-2448-A691-A060D8085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42A62-A080-0747-BEFD-E28A3278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A8735-EC2F-2842-81EB-3E8B021C521A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6AB9FD-17D2-7147-B0EB-37687BCF258A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BB6FD5-4B6B-AA4F-BAC6-4B90AAA4CCD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E99926-89B7-9941-B16D-9DC3C9A4259A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843EEC-4B42-054E-A1A3-C944651ACB3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9615E6-08EC-9F46-A83B-290507DACCE8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F6C23-B09A-CC47-A01E-71D0078947F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11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2BF20-1D85-0340-896C-175051B23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9440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F3749-B231-4344-BD8F-44301C84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996" y="365125"/>
            <a:ext cx="7565503" cy="5529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548ACB-CE25-5747-95D3-4D92963AA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425B4-BE9D-AC47-8A12-2F41D2F8D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CA8C8-F587-2148-B835-FE8EFB9CD2F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79A7F5-1E38-1442-A70A-77374F05295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27568B-5692-B744-BE33-34339ADF1CCC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0D8E0-D7A2-0B41-AFED-AC34D6C32C8D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6FFCEF-FF59-EE47-8918-A6147954A3E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66509F-4920-C648-B878-22C63E68DBC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9ED43-E454-FF47-A65F-17A947FA3458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04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198" y="742728"/>
            <a:ext cx="6198020" cy="1325563"/>
          </a:xfrm>
        </p:spPr>
        <p:txBody>
          <a:bodyPr anchor="ctr"/>
          <a:lstStyle/>
          <a:p>
            <a:r>
              <a:rPr lang="en-US" dirty="0"/>
              <a:t>Contact Information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197" y="2244435"/>
            <a:ext cx="6198020" cy="37168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br>
              <a:rPr lang="en-US" dirty="0"/>
            </a:br>
            <a:r>
              <a:rPr lang="en-US" dirty="0"/>
              <a:t>Title/Position</a:t>
            </a:r>
            <a:br>
              <a:rPr lang="en-US" dirty="0"/>
            </a:br>
            <a:r>
              <a:rPr lang="en-US" dirty="0"/>
              <a:t>Office/Division/Program</a:t>
            </a:r>
            <a:br>
              <a:rPr lang="en-US" dirty="0"/>
            </a:br>
            <a:r>
              <a:rPr lang="en-US" dirty="0"/>
              <a:t>Phone: 404.XXX.XXXX</a:t>
            </a:r>
            <a:br>
              <a:rPr lang="en-US" dirty="0"/>
            </a:br>
            <a:r>
              <a:rPr lang="en-US" dirty="0"/>
              <a:t>Cell Phone: 404.XXX.XXXX</a:t>
            </a:r>
            <a:br>
              <a:rPr lang="en-US" dirty="0"/>
            </a:br>
            <a:r>
              <a:rPr lang="en-US" dirty="0"/>
              <a:t>email@doe.k12.ga.us</a:t>
            </a:r>
            <a:br>
              <a:rPr lang="en-US" dirty="0"/>
            </a:br>
            <a:r>
              <a:rPr lang="en-US" dirty="0"/>
              <a:t>Optional social media information</a:t>
            </a:r>
            <a:br>
              <a:rPr lang="en-US" dirty="0"/>
            </a:br>
            <a:r>
              <a:rPr lang="en-US" dirty="0"/>
              <a:t>Optional photo – place in space to right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EF87C5-8273-2C40-BEC7-069C9963E84D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6C591-4F1D-9E43-AF6C-648D8F706B0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72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B641-817A-354F-9ADD-1E67E82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33522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BF7-0B31-9D48-8985-A7986763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825625"/>
            <a:ext cx="4899949" cy="4135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179FB-AE92-AF4C-89CC-B01B8FA7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35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74E512-2892-954C-8A0B-0EDD95590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B970E-79C8-D74D-BFCC-444D5F9B4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55FC2-6AD0-9644-B0F2-A09BF6FDE9B7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42E08-2E08-6E46-8D1F-B96E29B550DC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D4B15-1B3A-A340-A117-2069694508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803A9C-D477-9E42-BDFF-6825F91E2FC8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924F1A-DDED-E143-946C-381E1C934C8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E71CCE-6C58-FD4E-A946-4CD6715915D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80316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33D8D-2AE0-1242-AE06-6B40B1F6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9657-2069-F447-8141-E4DFD444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03" y="308919"/>
            <a:ext cx="10109771" cy="3139259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591D-FD30-DA4A-9960-35B7116A8B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5103" y="3602037"/>
            <a:ext cx="10109771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r>
              <a:rPr lang="en-US"/>
              <a:t>Include current date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8CBC52-6530-314A-A122-86F461DE64DC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BA626F-0360-B049-B513-BD8E2BBBBEBB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49F8A3-6F6B-6D46-B9A4-E1C19702D98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F61DC3-9D1B-714F-B210-BCA30A4217AB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E58E05-B6C9-3A4C-82A6-5FA3E744B351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D61F54-3B12-194D-873E-CCB90FFCC8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72149-325C-9345-88B6-7B5DFBFFD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1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CACE1D-D749-1448-B288-BA41DDD90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558" r="5772" b="22682"/>
          <a:stretch/>
        </p:blipFill>
        <p:spPr>
          <a:xfrm>
            <a:off x="4409667" y="0"/>
            <a:ext cx="7782333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A4B0FC-CEDC-2F4F-B098-8ABDDCD6AE74}"/>
              </a:ext>
            </a:extLst>
          </p:cNvPr>
          <p:cNvSpPr txBox="1"/>
          <p:nvPr userDrawn="1"/>
        </p:nvSpPr>
        <p:spPr>
          <a:xfrm>
            <a:off x="6073138" y="530344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B2617-9E97-5F41-AC27-C280E9EB05CC}"/>
              </a:ext>
            </a:extLst>
          </p:cNvPr>
          <p:cNvSpPr txBox="1"/>
          <p:nvPr userDrawn="1"/>
        </p:nvSpPr>
        <p:spPr>
          <a:xfrm>
            <a:off x="6055208" y="528551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3018D3C-8322-3948-8F89-460A1FE1C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129" y="4916135"/>
            <a:ext cx="2621923" cy="14367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DFCB34-42B9-ED45-AEBD-6EF6958D13AA}"/>
              </a:ext>
            </a:extLst>
          </p:cNvPr>
          <p:cNvSpPr txBox="1"/>
          <p:nvPr userDrawn="1"/>
        </p:nvSpPr>
        <p:spPr>
          <a:xfrm>
            <a:off x="502528" y="1084109"/>
            <a:ext cx="2887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5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FA931C-229E-6649-96CF-CD2E46ACEB6F}"/>
              </a:ext>
            </a:extLst>
          </p:cNvPr>
          <p:cNvSpPr txBox="1"/>
          <p:nvPr userDrawn="1"/>
        </p:nvSpPr>
        <p:spPr>
          <a:xfrm>
            <a:off x="2208279" y="1773621"/>
            <a:ext cx="21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8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534DB3-4BB3-EE4A-81E3-882C0321E4A5}"/>
              </a:ext>
            </a:extLst>
          </p:cNvPr>
          <p:cNvSpPr txBox="1"/>
          <p:nvPr userDrawn="1"/>
        </p:nvSpPr>
        <p:spPr>
          <a:xfrm>
            <a:off x="1065278" y="2401594"/>
            <a:ext cx="51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8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18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856A19-2FF6-DA43-88D4-5AAA6D0F1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421" y="1649807"/>
            <a:ext cx="1648437" cy="576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510AEB-0251-6F4D-BEF3-1734B0E0F7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129" y="2287976"/>
            <a:ext cx="538810" cy="5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2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E2EA7-9B0A-F74C-A822-40A3E7DBD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" b="10499"/>
          <a:stretch/>
        </p:blipFill>
        <p:spPr>
          <a:xfrm>
            <a:off x="249383" y="100457"/>
            <a:ext cx="4588888" cy="6757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FD2752-9C3D-D24A-8560-57C632C9E58E}"/>
              </a:ext>
            </a:extLst>
          </p:cNvPr>
          <p:cNvSpPr txBox="1"/>
          <p:nvPr userDrawn="1"/>
        </p:nvSpPr>
        <p:spPr>
          <a:xfrm>
            <a:off x="4791920" y="1492304"/>
            <a:ext cx="6233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2400" dirty="0">
              <a:solidFill>
                <a:srgbClr val="44883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83A88-BE27-FE4D-9A58-5536A430F353}"/>
              </a:ext>
            </a:extLst>
          </p:cNvPr>
          <p:cNvSpPr txBox="1"/>
          <p:nvPr userDrawn="1"/>
        </p:nvSpPr>
        <p:spPr>
          <a:xfrm>
            <a:off x="4429005" y="4969573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B7B59-DF88-0C44-9399-1C0861BBB9F6}"/>
              </a:ext>
            </a:extLst>
          </p:cNvPr>
          <p:cNvSpPr txBox="1"/>
          <p:nvPr userDrawn="1"/>
        </p:nvSpPr>
        <p:spPr>
          <a:xfrm>
            <a:off x="5882508" y="5583943"/>
            <a:ext cx="190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6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32536-CB82-6C40-BA18-133C8317701D}"/>
              </a:ext>
            </a:extLst>
          </p:cNvPr>
          <p:cNvSpPr txBox="1"/>
          <p:nvPr userDrawn="1"/>
        </p:nvSpPr>
        <p:spPr>
          <a:xfrm>
            <a:off x="4920192" y="6076845"/>
            <a:ext cx="3136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6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16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3A3B4-65C2-B841-ABCB-556BC839D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8538" y="4969574"/>
            <a:ext cx="2806185" cy="15377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E41D77-5E70-8A40-8333-FCB105C655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2796" y="5488432"/>
            <a:ext cx="1462862" cy="5112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DA98D-B8E9-2A47-8143-28D49C551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42899" y="5995822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01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8EA9F8-4EB4-4141-A55A-AFFD7351C26B}"/>
              </a:ext>
            </a:extLst>
          </p:cNvPr>
          <p:cNvSpPr txBox="1"/>
          <p:nvPr userDrawn="1"/>
        </p:nvSpPr>
        <p:spPr>
          <a:xfrm>
            <a:off x="823947" y="647661"/>
            <a:ext cx="6233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5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88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66700-001A-1944-9CB8-C38F1267C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91" y="4969574"/>
            <a:ext cx="2806185" cy="153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9CB94-2EA3-EA4E-A3E8-31D86DBED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7" b="9350"/>
          <a:stretch/>
        </p:blipFill>
        <p:spPr>
          <a:xfrm>
            <a:off x="8057020" y="142096"/>
            <a:ext cx="3927162" cy="6715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C7ABE-AE1E-5147-8902-937CDCDE3AFC}"/>
              </a:ext>
            </a:extLst>
          </p:cNvPr>
          <p:cNvSpPr txBox="1"/>
          <p:nvPr userDrawn="1"/>
        </p:nvSpPr>
        <p:spPr>
          <a:xfrm>
            <a:off x="867691" y="2936238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DB1F1-E1A3-294F-B166-8DD886BD96FA}"/>
              </a:ext>
            </a:extLst>
          </p:cNvPr>
          <p:cNvSpPr txBox="1"/>
          <p:nvPr userDrawn="1"/>
        </p:nvSpPr>
        <p:spPr>
          <a:xfrm>
            <a:off x="2444834" y="3503800"/>
            <a:ext cx="288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20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C2528-BBA1-FA40-94D3-AC9BD46C7885}"/>
              </a:ext>
            </a:extLst>
          </p:cNvPr>
          <p:cNvSpPr txBox="1"/>
          <p:nvPr userDrawn="1"/>
        </p:nvSpPr>
        <p:spPr>
          <a:xfrm>
            <a:off x="1386525" y="3996856"/>
            <a:ext cx="566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20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20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99CE37-65B0-4940-BA7B-E1091D7E11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129" y="3455097"/>
            <a:ext cx="1462862" cy="511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BAB10A-A074-074B-B3E2-497C2826E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9232" y="3962487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4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68F28-6C37-48C8-A01C-11A665BB6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F9112-458A-4EF7-9BC6-46786C571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8F5A65-A702-4E7A-959F-5DBB6D9C8489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5B652-D21A-46EE-A801-A341D47C631B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1A3AFD-9A53-46C8-910E-9065C701FB6B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3E2A7D-B0DA-473A-9324-44DB3AC58485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13F0D4-5986-4214-ADA4-EEE4F80624C8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9AE9E37-E554-4F4A-B310-43C4DF1CCA3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E39E5-6AE7-42DD-B360-91C583561482}"/>
              </a:ext>
            </a:extLst>
          </p:cNvPr>
          <p:cNvSpPr txBox="1"/>
          <p:nvPr userDrawn="1"/>
        </p:nvSpPr>
        <p:spPr>
          <a:xfrm>
            <a:off x="838200" y="2020186"/>
            <a:ext cx="10515600" cy="123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A17BF5-7F5E-4CBF-B991-BCCB27BD54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2104" y="1828800"/>
            <a:ext cx="10515600" cy="413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3BD4D5-F621-40AA-A630-6415BCDB65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87453"/>
            <a:ext cx="10204450" cy="1122363"/>
          </a:xfr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rgbClr val="4A8C27"/>
                </a:solidFill>
              </a:defRPr>
            </a:lvl1pPr>
          </a:lstStyle>
          <a:p>
            <a:pPr lvl="0"/>
            <a:r>
              <a:rPr lang="en-US"/>
              <a:t>Click to add session goals</a:t>
            </a:r>
          </a:p>
        </p:txBody>
      </p:sp>
    </p:spTree>
    <p:extLst>
      <p:ext uri="{BB962C8B-B14F-4D97-AF65-F5344CB8AC3E}">
        <p14:creationId xmlns:p14="http://schemas.microsoft.com/office/powerpoint/2010/main" val="320099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9C602-1F54-BC4B-878D-16CEED621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570"/>
          <a:stretch/>
        </p:blipFill>
        <p:spPr>
          <a:xfrm>
            <a:off x="-682" y="-46652"/>
            <a:ext cx="2900189" cy="636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E20EC4-CD97-1846-9B01-3F910711F97B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CD7AC2-036B-6941-BDDB-7EEFFED4CE51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53C6B-8C66-7C42-A4A6-5162664D9D69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F5DC4-64C1-C844-9C9A-C89E3FCF5A7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AC47C-F1BA-D743-A543-17ABCF4819E7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07DE16-227F-C245-83D4-CA66BC7F6F40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3B606-9F07-6C45-A475-C6E521888B0D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00A692-BFE5-BF43-B58F-BD71ECFD96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0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9C602-1F54-BC4B-878D-16CEED621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570"/>
          <a:stretch/>
        </p:blipFill>
        <p:spPr>
          <a:xfrm>
            <a:off x="-682" y="-46652"/>
            <a:ext cx="2900189" cy="636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726832"/>
            <a:ext cx="8487507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6"/>
            <a:ext cx="8487507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C666F30-D852-0B4E-A935-F660EADE9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E20EC4-CD97-1846-9B01-3F910711F97B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CD7AC2-036B-6941-BDDB-7EEFFED4CE51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53C6B-8C66-7C42-A4A6-5162664D9D69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F5DC4-64C1-C844-9C9A-C89E3FCF5A7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AC47C-F1BA-D743-A543-17ABCF4819E7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07DE16-227F-C245-83D4-CA66BC7F6F40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25090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81A20-A2BE-4B42-8064-F9B450D08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661645"/>
            <a:ext cx="3201730" cy="5882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726832"/>
            <a:ext cx="8496838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6"/>
            <a:ext cx="8496838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587E36-892D-EE4D-BFD8-FDFB73B20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79068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3EC34-2F36-E44A-9A57-AD70BB3D4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9451240" y="575421"/>
            <a:ext cx="2740760" cy="588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3" y="726832"/>
            <a:ext cx="8372835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837283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51B361-A4F8-C64A-A354-648A749D2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04" y="5486883"/>
            <a:ext cx="2065398" cy="11318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018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ayou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C45B6-46B0-184E-B18F-A2920A9AB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73"/>
          <a:stretch/>
        </p:blipFill>
        <p:spPr>
          <a:xfrm>
            <a:off x="8359316" y="1166200"/>
            <a:ext cx="3832684" cy="569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11" y="726832"/>
            <a:ext cx="8156392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11" y="2841946"/>
            <a:ext cx="815639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285805-BC06-6048-92FB-92AA0CDB2774}"/>
              </a:ext>
            </a:extLst>
          </p:cNvPr>
          <p:cNvSpPr/>
          <p:nvPr userDrawn="1"/>
        </p:nvSpPr>
        <p:spPr>
          <a:xfrm>
            <a:off x="5643182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1E1373-7937-2D41-AA02-6110B044F58F}"/>
              </a:ext>
            </a:extLst>
          </p:cNvPr>
          <p:cNvSpPr/>
          <p:nvPr userDrawn="1"/>
        </p:nvSpPr>
        <p:spPr>
          <a:xfrm>
            <a:off x="5643181" y="6354188"/>
            <a:ext cx="3073873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43CA85-BDBA-ED4E-A0FE-4908A66332BA}"/>
              </a:ext>
            </a:extLst>
          </p:cNvPr>
          <p:cNvSpPr txBox="1"/>
          <p:nvPr userDrawn="1"/>
        </p:nvSpPr>
        <p:spPr>
          <a:xfrm>
            <a:off x="379090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F5E018-A0F6-9343-A232-8119B9C06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392" y="5186465"/>
            <a:ext cx="1885095" cy="10330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85BEC16-9E99-3A47-9C9B-240C70D382D9}"/>
              </a:ext>
            </a:extLst>
          </p:cNvPr>
          <p:cNvGrpSpPr/>
          <p:nvPr userDrawn="1"/>
        </p:nvGrpSpPr>
        <p:grpSpPr>
          <a:xfrm>
            <a:off x="2" y="6313580"/>
            <a:ext cx="8638902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6E2621-548B-B248-A4EE-018114110B86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7EDAD6-2D3C-D54A-BB31-5AEEA25107FF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E636B7-92A6-EA45-8DB5-6BABC9AF0A89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8E30D-8498-324D-B321-3E24F0817316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1562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ayou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73EFB-3179-894F-AF60-3B5447DFF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88" b="13764"/>
          <a:stretch/>
        </p:blipFill>
        <p:spPr>
          <a:xfrm>
            <a:off x="0" y="1484521"/>
            <a:ext cx="5243802" cy="4829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498699"/>
            <a:ext cx="10664079" cy="1514769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311" y="2272081"/>
            <a:ext cx="6622020" cy="245723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E7E7B-4B24-094C-871A-7212D713BF16}"/>
              </a:ext>
            </a:extLst>
          </p:cNvPr>
          <p:cNvSpPr txBox="1"/>
          <p:nvPr userDrawn="1"/>
        </p:nvSpPr>
        <p:spPr>
          <a:xfrm>
            <a:off x="762179" y="6380315"/>
            <a:ext cx="6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DC8929-E461-364A-90E2-5A2AF6C241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7A57C96-3294-4645-BCFF-553D44360C35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1E0B0A-46A3-3244-95AE-9E847C9A2AA5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F75C0E-7DC7-074E-9B0E-3DD13048845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F0CB4E-DC96-B846-B0AE-8FF4E69FDEF7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955CAB-B66C-164E-B593-B44C8B1DF11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282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0B69-71D6-4445-AF21-1F5367AC9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F0B79-0C5F-C446-A2DD-FD0EBFC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428C91C-012E-9445-80D1-A3C3DF8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735E7FF-08F1-C14B-8703-3F75F329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A0C610-EB47-4143-AA2A-BA7BADD52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1FFBC-61FF-9A41-B6A9-0733BB47074F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63FDA-9870-154E-90CD-D8BF9E46762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46C673-354A-5A45-A2DE-5B707450E5F9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C93BD-1BE7-DB43-9F49-3FA711B2CE3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B19FE-AF25-EE4E-81D5-C5A12A9EE31D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B3BBD5-88DD-C344-A0A0-AC41198C631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0435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CACE1D-D749-1448-B288-BA41DDD90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558" r="5772" b="22682"/>
          <a:stretch/>
        </p:blipFill>
        <p:spPr>
          <a:xfrm>
            <a:off x="4409667" y="0"/>
            <a:ext cx="7782333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A4B0FC-CEDC-2F4F-B098-8ABDDCD6AE74}"/>
              </a:ext>
            </a:extLst>
          </p:cNvPr>
          <p:cNvSpPr txBox="1"/>
          <p:nvPr userDrawn="1"/>
        </p:nvSpPr>
        <p:spPr>
          <a:xfrm>
            <a:off x="6073138" y="530344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B2617-9E97-5F41-AC27-C280E9EB05CC}"/>
              </a:ext>
            </a:extLst>
          </p:cNvPr>
          <p:cNvSpPr txBox="1"/>
          <p:nvPr userDrawn="1"/>
        </p:nvSpPr>
        <p:spPr>
          <a:xfrm>
            <a:off x="6055208" y="528551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3018D3C-8322-3948-8F89-460A1FE1C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129" y="4916135"/>
            <a:ext cx="2621923" cy="14367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DFCB34-42B9-ED45-AEBD-6EF6958D13AA}"/>
              </a:ext>
            </a:extLst>
          </p:cNvPr>
          <p:cNvSpPr txBox="1"/>
          <p:nvPr userDrawn="1"/>
        </p:nvSpPr>
        <p:spPr>
          <a:xfrm>
            <a:off x="502528" y="1084109"/>
            <a:ext cx="2887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i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500" b="1" i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FA931C-229E-6649-96CF-CD2E46ACEB6F}"/>
              </a:ext>
            </a:extLst>
          </p:cNvPr>
          <p:cNvSpPr txBox="1"/>
          <p:nvPr userDrawn="1"/>
        </p:nvSpPr>
        <p:spPr>
          <a:xfrm>
            <a:off x="2208279" y="1773621"/>
            <a:ext cx="21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8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534DB3-4BB3-EE4A-81E3-882C0321E4A5}"/>
              </a:ext>
            </a:extLst>
          </p:cNvPr>
          <p:cNvSpPr txBox="1"/>
          <p:nvPr userDrawn="1"/>
        </p:nvSpPr>
        <p:spPr>
          <a:xfrm>
            <a:off x="1065278" y="2401594"/>
            <a:ext cx="51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/c/</a:t>
            </a:r>
            <a:r>
              <a:rPr lang="en-US" sz="18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GeorgiaDepartmentofEducation</a:t>
            </a:r>
            <a:endParaRPr lang="en-US" sz="18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856A19-2FF6-DA43-88D4-5AAA6D0F1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421" y="1649807"/>
            <a:ext cx="1648437" cy="576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510AEB-0251-6F4D-BEF3-1734B0E0F7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129" y="2287976"/>
            <a:ext cx="538810" cy="5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89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E2EA7-9B0A-F74C-A822-40A3E7DBD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" b="10499"/>
          <a:stretch/>
        </p:blipFill>
        <p:spPr>
          <a:xfrm>
            <a:off x="249383" y="100457"/>
            <a:ext cx="4588888" cy="6757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FD2752-9C3D-D24A-8560-57C632C9E58E}"/>
              </a:ext>
            </a:extLst>
          </p:cNvPr>
          <p:cNvSpPr txBox="1"/>
          <p:nvPr userDrawn="1"/>
        </p:nvSpPr>
        <p:spPr>
          <a:xfrm>
            <a:off x="4791920" y="1492304"/>
            <a:ext cx="6233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2400">
              <a:solidFill>
                <a:srgbClr val="44883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83A88-BE27-FE4D-9A58-5536A430F353}"/>
              </a:ext>
            </a:extLst>
          </p:cNvPr>
          <p:cNvSpPr txBox="1"/>
          <p:nvPr userDrawn="1"/>
        </p:nvSpPr>
        <p:spPr>
          <a:xfrm>
            <a:off x="5304901" y="4969573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B7B59-DF88-0C44-9399-1C0861BBB9F6}"/>
              </a:ext>
            </a:extLst>
          </p:cNvPr>
          <p:cNvSpPr txBox="1"/>
          <p:nvPr userDrawn="1"/>
        </p:nvSpPr>
        <p:spPr>
          <a:xfrm>
            <a:off x="6277931" y="5583943"/>
            <a:ext cx="190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6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32536-CB82-6C40-BA18-133C8317701D}"/>
              </a:ext>
            </a:extLst>
          </p:cNvPr>
          <p:cNvSpPr txBox="1"/>
          <p:nvPr userDrawn="1"/>
        </p:nvSpPr>
        <p:spPr>
          <a:xfrm>
            <a:off x="5315615" y="6076845"/>
            <a:ext cx="2873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6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3A3B4-65C2-B841-ABCB-556BC839D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8538" y="4969574"/>
            <a:ext cx="2806185" cy="15377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E41D77-5E70-8A40-8333-FCB105C655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8219" y="5488432"/>
            <a:ext cx="1462862" cy="5112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DA98D-B8E9-2A47-8143-28D49C551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38322" y="5995822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71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8EA9F8-4EB4-4141-A55A-AFFD7351C26B}"/>
              </a:ext>
            </a:extLst>
          </p:cNvPr>
          <p:cNvSpPr txBox="1"/>
          <p:nvPr userDrawn="1"/>
        </p:nvSpPr>
        <p:spPr>
          <a:xfrm>
            <a:off x="823947" y="647661"/>
            <a:ext cx="6233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540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880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66700-001A-1944-9CB8-C38F1267C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91" y="4969574"/>
            <a:ext cx="2806185" cy="153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9CB94-2EA3-EA4E-A3E8-31D86DBED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7" b="9350"/>
          <a:stretch/>
        </p:blipFill>
        <p:spPr>
          <a:xfrm>
            <a:off x="8057020" y="142096"/>
            <a:ext cx="3927162" cy="6715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C7ABE-AE1E-5147-8902-937CDCDE3AFC}"/>
              </a:ext>
            </a:extLst>
          </p:cNvPr>
          <p:cNvSpPr txBox="1"/>
          <p:nvPr userDrawn="1"/>
        </p:nvSpPr>
        <p:spPr>
          <a:xfrm>
            <a:off x="867691" y="2936238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DB1F1-E1A3-294F-B166-8DD886BD96FA}"/>
              </a:ext>
            </a:extLst>
          </p:cNvPr>
          <p:cNvSpPr txBox="1"/>
          <p:nvPr userDrawn="1"/>
        </p:nvSpPr>
        <p:spPr>
          <a:xfrm>
            <a:off x="2444834" y="3503800"/>
            <a:ext cx="288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20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C2528-BBA1-FA40-94D3-AC9BD46C7885}"/>
              </a:ext>
            </a:extLst>
          </p:cNvPr>
          <p:cNvSpPr txBox="1"/>
          <p:nvPr userDrawn="1"/>
        </p:nvSpPr>
        <p:spPr>
          <a:xfrm>
            <a:off x="1386525" y="3996856"/>
            <a:ext cx="566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20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/c/</a:t>
            </a:r>
            <a:r>
              <a:rPr lang="en-US" sz="20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GeorgiaDepartmentofEducation</a:t>
            </a:r>
            <a:endParaRPr lang="en-US" sz="20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99CE37-65B0-4940-BA7B-E1091D7E11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129" y="3455097"/>
            <a:ext cx="1462862" cy="511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BAB10A-A074-074B-B3E2-497C2826E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9232" y="3962487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5"/>
            <a:ext cx="10207906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2" y="1825625"/>
            <a:ext cx="10207907" cy="4135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EF87C5-8273-2C40-BEC7-069C9963E84D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079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9C602-1F54-BC4B-878D-16CEED621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570"/>
          <a:stretch/>
        </p:blipFill>
        <p:spPr>
          <a:xfrm>
            <a:off x="-682" y="-46652"/>
            <a:ext cx="2900189" cy="636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E20EC4-CD97-1846-9B01-3F910711F97B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CD7AC2-036B-6941-BDDB-7EEFFED4CE51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53C6B-8C66-7C42-A4A6-5162664D9D69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F5DC4-64C1-C844-9C9A-C89E3FCF5A7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AC47C-F1BA-D743-A543-17ABCF4819E7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07DE16-227F-C245-83D4-CA66BC7F6F40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00A692-BFE5-BF43-B58F-BD71ECFD96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8B60-4320-BD41-A23D-9881A7DD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7" y="365125"/>
            <a:ext cx="10346803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D1145-C602-C24B-B1AB-F385B8A34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A0B55-BA00-394D-92D2-AB7833C6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B08848-CECB-E748-A3CA-CE695AFBE47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CCB325-71CD-8E4B-A00D-622871C4211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F771F7-8F1C-A044-94C0-679FEE50F013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224A36-1EDE-3349-8FF6-84C64F5AB1A4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8717E4-FB0F-1143-AB47-C4A364C045B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F01FBF-C4DA-414C-9226-A13CF75D19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9334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81A20-A2BE-4B42-8064-F9B450D08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661645"/>
            <a:ext cx="3201730" cy="58820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765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79BD0-8707-0E44-988E-38DBD59E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78A1-AE6C-BC48-91DE-D41D7CA16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6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38" r:id="rId2"/>
    <p:sldLayoutId id="2147483661" r:id="rId3"/>
    <p:sldLayoutId id="2147483662" r:id="rId4"/>
    <p:sldLayoutId id="2147483663" r:id="rId5"/>
    <p:sldLayoutId id="2147484050" r:id="rId6"/>
    <p:sldLayoutId id="2147484033" r:id="rId7"/>
    <p:sldLayoutId id="2147483995" r:id="rId8"/>
    <p:sldLayoutId id="2147483664" r:id="rId9"/>
    <p:sldLayoutId id="2147483665" r:id="rId10"/>
    <p:sldLayoutId id="2147483666" r:id="rId11"/>
    <p:sldLayoutId id="2147483667" r:id="rId12"/>
    <p:sldLayoutId id="2147483685" r:id="rId13"/>
    <p:sldLayoutId id="2147483686" r:id="rId14"/>
    <p:sldLayoutId id="2147483687" r:id="rId15"/>
    <p:sldLayoutId id="2147483689" r:id="rId16"/>
    <p:sldLayoutId id="2147483690" r:id="rId17"/>
    <p:sldLayoutId id="2147483688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4229" r:id="rId24"/>
    <p:sldLayoutId id="2147483668" r:id="rId25"/>
    <p:sldLayoutId id="2147483669" r:id="rId26"/>
    <p:sldLayoutId id="2147484230" r:id="rId27"/>
    <p:sldLayoutId id="2147484231" r:id="rId28"/>
    <p:sldLayoutId id="2147484232" r:id="rId29"/>
    <p:sldLayoutId id="2147484233" r:id="rId30"/>
    <p:sldLayoutId id="2147484234" r:id="rId31"/>
    <p:sldLayoutId id="2147484235" r:id="rId32"/>
    <p:sldLayoutId id="2147484236" r:id="rId33"/>
    <p:sldLayoutId id="2147484237" r:id="rId34"/>
    <p:sldLayoutId id="2147483670" r:id="rId35"/>
    <p:sldLayoutId id="2147483671" r:id="rId36"/>
    <p:sldLayoutId id="2147483672" r:id="rId37"/>
    <p:sldLayoutId id="2147483673" r:id="rId38"/>
    <p:sldLayoutId id="2147483716" r:id="rId39"/>
    <p:sldLayoutId id="2147483674" r:id="rId40"/>
    <p:sldLayoutId id="2147483675" r:id="rId41"/>
    <p:sldLayoutId id="2147483676" r:id="rId42"/>
    <p:sldLayoutId id="2147483691" r:id="rId43"/>
    <p:sldLayoutId id="2147484054" r:id="rId44"/>
    <p:sldLayoutId id="2147483986" r:id="rId45"/>
    <p:sldLayoutId id="2147483677" r:id="rId46"/>
    <p:sldLayoutId id="2147483678" r:id="rId47"/>
    <p:sldLayoutId id="2147483679" r:id="rId48"/>
    <p:sldLayoutId id="2147484271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7" r:id="rId55"/>
    <p:sldLayoutId id="2147483710" r:id="rId56"/>
    <p:sldLayoutId id="2147483711" r:id="rId57"/>
    <p:sldLayoutId id="2147483712" r:id="rId5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4488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C77F-4800-FA8D-6FF1-34119DA80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Media Symposium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4CEDB-9B36-21D3-F418-39574A310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Richard Woods</a:t>
            </a:r>
          </a:p>
          <a:p>
            <a:r>
              <a:rPr lang="en-US" dirty="0"/>
              <a:t>State School Superintendent</a:t>
            </a:r>
          </a:p>
        </p:txBody>
      </p:sp>
    </p:spTree>
    <p:extLst>
      <p:ext uri="{BB962C8B-B14F-4D97-AF65-F5344CB8AC3E}">
        <p14:creationId xmlns:p14="http://schemas.microsoft.com/office/powerpoint/2010/main" val="187607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4D8C-085E-567C-6C35-03623E8B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335228" cy="882907"/>
          </a:xfrm>
        </p:spPr>
        <p:txBody>
          <a:bodyPr>
            <a:normAutofit/>
          </a:bodyPr>
          <a:lstStyle/>
          <a:p>
            <a:r>
              <a:rPr lang="en-US" dirty="0"/>
              <a:t>Focus on Literacy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AC449-4CDA-F0B6-70FD-D72A63218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346886"/>
            <a:ext cx="5466447" cy="472906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Partnership with Rollins Center to train district &amp; school leaders in the Science of Reading – including </a:t>
            </a:r>
            <a:r>
              <a:rPr lang="en-US" sz="2400" b="1" dirty="0">
                <a:highlight>
                  <a:srgbClr val="FFFFCC"/>
                </a:highlight>
              </a:rPr>
              <a:t>Georgia Literacy Academy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free to all K-5 teachers and leaders statewide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Created dedicated </a:t>
            </a:r>
            <a:r>
              <a:rPr lang="en-US" sz="2400" b="1" dirty="0">
                <a:highlight>
                  <a:srgbClr val="FFFFCC"/>
                </a:highlight>
              </a:rPr>
              <a:t>Director of Literacy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role to coordinate GaDOE supports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Recognized </a:t>
            </a:r>
            <a:r>
              <a:rPr lang="en-US" sz="2400" b="1" dirty="0">
                <a:highlight>
                  <a:srgbClr val="FFFFCC"/>
                </a:highlight>
              </a:rPr>
              <a:t>155 schools as Literacy Leaders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for exceptional achievement or gains in third-grade reading</a:t>
            </a:r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E6763B7-BBA5-8BA2-E7A4-BE225133E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7" r="19674" b="3454"/>
          <a:stretch/>
        </p:blipFill>
        <p:spPr>
          <a:xfrm>
            <a:off x="6781535" y="365126"/>
            <a:ext cx="4391891" cy="3678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138141DF-8369-EC4B-67D1-C548E1EE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340" y="4216315"/>
            <a:ext cx="4391891" cy="1614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87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00D7-8CB1-BEA9-7EEF-3D26AF5D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4" y="129865"/>
            <a:ext cx="11441836" cy="937895"/>
          </a:xfrm>
        </p:spPr>
        <p:txBody>
          <a:bodyPr>
            <a:noAutofit/>
          </a:bodyPr>
          <a:lstStyle/>
          <a:p>
            <a:r>
              <a:rPr lang="en-US" sz="4200" dirty="0"/>
              <a:t>2024 GaDOE Literacy Legislative Proposals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CF31E7-A829-01D3-D361-C8D909AF2D7C}"/>
              </a:ext>
            </a:extLst>
          </p:cNvPr>
          <p:cNvSpPr/>
          <p:nvPr/>
        </p:nvSpPr>
        <p:spPr>
          <a:xfrm>
            <a:off x="411480" y="1229670"/>
            <a:ext cx="3714750" cy="464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496B37-6D39-F3C0-1186-EEF628D3EF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8076" y="1464930"/>
            <a:ext cx="1381557" cy="1381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D2C9F2-12BD-16C9-9CD8-44E86C386AA6}"/>
              </a:ext>
            </a:extLst>
          </p:cNvPr>
          <p:cNvSpPr txBox="1"/>
          <p:nvPr/>
        </p:nvSpPr>
        <p:spPr>
          <a:xfrm>
            <a:off x="515823" y="2927918"/>
            <a:ext cx="3507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 the Reading Teacher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Expand the “Return to Work" opportunity to include retired teachers with reading endorsements or dyslexia endorsements as a statewide high-need subject area.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CA78B9-F938-4119-C69B-3A8CF7D13578}"/>
              </a:ext>
            </a:extLst>
          </p:cNvPr>
          <p:cNvSpPr/>
          <p:nvPr/>
        </p:nvSpPr>
        <p:spPr>
          <a:xfrm>
            <a:off x="8049666" y="1229670"/>
            <a:ext cx="3714750" cy="464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9963D9-F423-5039-31AE-51AE9433D004}"/>
              </a:ext>
            </a:extLst>
          </p:cNvPr>
          <p:cNvSpPr txBox="1"/>
          <p:nvPr/>
        </p:nvSpPr>
        <p:spPr>
          <a:xfrm>
            <a:off x="8059418" y="2927918"/>
            <a:ext cx="3714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Sustain Screener Delivery &amp; Support Coaching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Sustain the delivery and availability of GaDOE’s screeners. Support a tiered, statewide coaching model that grows capacity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districts, schools,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classrooms.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BC3EE2-D0A1-BC79-4B46-D46360FE3378}"/>
              </a:ext>
            </a:extLst>
          </p:cNvPr>
          <p:cNvSpPr/>
          <p:nvPr/>
        </p:nvSpPr>
        <p:spPr>
          <a:xfrm>
            <a:off x="4230573" y="1229670"/>
            <a:ext cx="3714750" cy="464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B672D5-5F8A-4F3B-44C8-F4D16A054B7B}"/>
              </a:ext>
            </a:extLst>
          </p:cNvPr>
          <p:cNvSpPr txBox="1"/>
          <p:nvPr/>
        </p:nvSpPr>
        <p:spPr>
          <a:xfrm>
            <a:off x="4334916" y="2927918"/>
            <a:ext cx="3507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SPLOST Flexibility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Expand the allowable use of SPLOST funds to include software, subscriptions, and other digital instructional resources, including high quality instructional materials for literacy.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A black and grey book&#10;&#10;Description automatically generated">
            <a:extLst>
              <a:ext uri="{FF2B5EF4-FFF2-40B4-BE49-F238E27FC236}">
                <a16:creationId xmlns:a16="http://schemas.microsoft.com/office/drawing/2014/main" id="{35BC7C22-2E61-941C-7F23-0FFF2378E5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5729" y="1318178"/>
            <a:ext cx="1598728" cy="1598728"/>
          </a:xfrm>
          <a:prstGeom prst="rect">
            <a:avLst/>
          </a:prstGeom>
        </p:spPr>
      </p:pic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4EC27F-04EE-FE3F-BABF-049BCB560D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1885" y="1421443"/>
            <a:ext cx="1412126" cy="14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6" grpId="0" animBg="1"/>
      <p:bldP spid="28" grpId="0"/>
      <p:bldP spid="29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AA6E-440C-2816-984F-B7467263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1" y="365125"/>
            <a:ext cx="10207906" cy="907621"/>
          </a:xfrm>
        </p:spPr>
        <p:txBody>
          <a:bodyPr/>
          <a:lstStyle/>
          <a:p>
            <a:r>
              <a:rPr lang="en-US" dirty="0"/>
              <a:t>Literacy Screeners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9B4E-28C1-8FE8-84EC-0D11BF51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1" y="1421026"/>
            <a:ext cx="6688292" cy="47202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One screener to satisfy two legislative requirements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/>
              <a:t>SB 68 (Dyslexia screening) and HB 538 (Universal reading screening)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Rollout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/>
              <a:t>Fall 2024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Comprehensive Formative Tools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/>
              <a:t>Expansion of BEACON (K through high school suite of formative assessments)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Free for all school districts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/>
              <a:t>Since introducing BEACON in 2020, 156 LEAs have explored or used BEACON regularly to support student learning.</a:t>
            </a:r>
          </a:p>
        </p:txBody>
      </p:sp>
      <p:pic>
        <p:nvPicPr>
          <p:cNvPr id="5" name="Picture 4" descr="A person and children in a library&#10;&#10;Description automatically generated">
            <a:extLst>
              <a:ext uri="{FF2B5EF4-FFF2-40B4-BE49-F238E27FC236}">
                <a16:creationId xmlns:a16="http://schemas.microsoft.com/office/drawing/2014/main" id="{F79CD4ED-3A20-7AEE-FDAE-707A9A1F1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4"/>
          <a:stretch/>
        </p:blipFill>
        <p:spPr>
          <a:xfrm>
            <a:off x="7574693" y="1421026"/>
            <a:ext cx="4430210" cy="334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07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099F-D082-3DFE-3D8A-FF83BE20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504" y="556593"/>
            <a:ext cx="3008843" cy="380935"/>
          </a:xfrm>
        </p:spPr>
        <p:txBody>
          <a:bodyPr>
            <a:normAutofit fontScale="90000"/>
          </a:bodyPr>
          <a:lstStyle/>
          <a:p>
            <a:r>
              <a:rPr lang="en-US" dirty="0"/>
              <a:t>Literacy Coaching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057A4C-3FF8-7A80-89E8-CF9FE2C3E898}"/>
              </a:ext>
            </a:extLst>
          </p:cNvPr>
          <p:cNvSpPr/>
          <p:nvPr/>
        </p:nvSpPr>
        <p:spPr>
          <a:xfrm>
            <a:off x="1660124" y="151714"/>
            <a:ext cx="6012429" cy="7179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Structured Literacy Coordinator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B24C9B-8E3F-A28C-5924-C67A6659AEFF}"/>
              </a:ext>
            </a:extLst>
          </p:cNvPr>
          <p:cNvSpPr/>
          <p:nvPr/>
        </p:nvSpPr>
        <p:spPr>
          <a:xfrm>
            <a:off x="1348353" y="1560983"/>
            <a:ext cx="6635968" cy="7179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Regional Coaching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(32)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EA3B72-72BC-040C-1DD3-E36F4C865419}"/>
              </a:ext>
            </a:extLst>
          </p:cNvPr>
          <p:cNvSpPr/>
          <p:nvPr/>
        </p:nvSpPr>
        <p:spPr>
          <a:xfrm>
            <a:off x="1072055" y="3198875"/>
            <a:ext cx="7409794" cy="7179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District Leaders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(181 plus state charters)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FB67C5-388D-1614-4FAE-665DE61E2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11179"/>
          <a:stretch/>
        </p:blipFill>
        <p:spPr>
          <a:xfrm>
            <a:off x="7640560" y="1163016"/>
            <a:ext cx="4551440" cy="51242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A36D08-FF0D-5D6D-EA64-A4529A2201FB}"/>
              </a:ext>
            </a:extLst>
          </p:cNvPr>
          <p:cNvSpPr/>
          <p:nvPr/>
        </p:nvSpPr>
        <p:spPr>
          <a:xfrm>
            <a:off x="1875968" y="860484"/>
            <a:ext cx="5580737" cy="605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time: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trainings, resources, and supports.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34BFE3-1510-F364-F7F8-DBA29D213BAF}"/>
              </a:ext>
            </a:extLst>
          </p:cNvPr>
          <p:cNvSpPr/>
          <p:nvPr/>
        </p:nvSpPr>
        <p:spPr>
          <a:xfrm>
            <a:off x="1660124" y="2281106"/>
            <a:ext cx="6012429" cy="82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time: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coaches trained in the Science of Reading to deliver training, resources, support, and guidance.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2E3EF4-CB1E-75EE-B8F5-06020BA55453}"/>
              </a:ext>
            </a:extLst>
          </p:cNvPr>
          <p:cNvSpPr/>
          <p:nvPr/>
        </p:nvSpPr>
        <p:spPr>
          <a:xfrm>
            <a:off x="1348353" y="3927699"/>
            <a:ext cx="6635968" cy="722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Stipends: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leaders identified in every school district and state charter school who are equipped to lead structured literacy efforts.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B3E8CD-C36E-EAA9-48BC-D2C8CB929EBD}"/>
              </a:ext>
            </a:extLst>
          </p:cNvPr>
          <p:cNvSpPr/>
          <p:nvPr/>
        </p:nvSpPr>
        <p:spPr>
          <a:xfrm>
            <a:off x="725216" y="4773828"/>
            <a:ext cx="8103475" cy="7179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School Coaches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(Elementary Schools)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C1AD92-E5DE-A6DD-09D7-5196CAE7305B}"/>
              </a:ext>
            </a:extLst>
          </p:cNvPr>
          <p:cNvSpPr/>
          <p:nvPr/>
        </p:nvSpPr>
        <p:spPr>
          <a:xfrm>
            <a:off x="851340" y="5502652"/>
            <a:ext cx="7903779" cy="722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Stipends: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existing literacy coaches, instructional coaches, master teachers, teacher leads, department heads, etc. who are trained to support their colleagues.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90223A-FC3D-5D5F-D0B9-3DBBFADD4666}"/>
              </a:ext>
            </a:extLst>
          </p:cNvPr>
          <p:cNvSpPr txBox="1"/>
          <p:nvPr/>
        </p:nvSpPr>
        <p:spPr>
          <a:xfrm>
            <a:off x="8665705" y="1465548"/>
            <a:ext cx="3221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with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state-level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footprint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in the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of Reading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Standardizes supports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regional, district, school,   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classroom levels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and efficient use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funds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can be scaled.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0E4EA9-E0F5-715A-FFBD-B8E1AAD7C3B6}"/>
              </a:ext>
            </a:extLst>
          </p:cNvPr>
          <p:cNvSpPr txBox="1"/>
          <p:nvPr/>
        </p:nvSpPr>
        <p:spPr>
          <a:xfrm>
            <a:off x="3422822" y="135619"/>
            <a:ext cx="8524534" cy="494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Former Mississippi Superintendent Dr. Carey Wright: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3000" b="1" kern="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 role for the state’s Department of Education</a:t>
            </a:r>
            <a:r>
              <a:rPr lang="en-US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000" b="1" kern="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grounded in the science of reading</a:t>
            </a:r>
            <a:r>
              <a:rPr lang="en-US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a </a:t>
            </a:r>
            <a:r>
              <a:rPr lang="en-US" sz="3000" b="1" kern="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tiered coaching approach </a:t>
            </a:r>
            <a:r>
              <a:rPr lang="en-US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aligns supports at the state, regional, district, and school levels were key components that made up the secret sauce in Mississippi’s recipe for reading gains.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must be applied in Georgia.”</a:t>
            </a:r>
          </a:p>
        </p:txBody>
      </p:sp>
      <p:pic>
        <p:nvPicPr>
          <p:cNvPr id="5" name="Graphic 4" descr="Open quotation mark with solid fill">
            <a:extLst>
              <a:ext uri="{FF2B5EF4-FFF2-40B4-BE49-F238E27FC236}">
                <a16:creationId xmlns:a16="http://schemas.microsoft.com/office/drawing/2014/main" id="{2BD93382-222A-A560-FB03-101E71A72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070" y="3724652"/>
            <a:ext cx="1728535" cy="17285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41B0BE-6711-730C-F79B-3C3AA75B7599}"/>
              </a:ext>
            </a:extLst>
          </p:cNvPr>
          <p:cNvSpPr/>
          <p:nvPr/>
        </p:nvSpPr>
        <p:spPr>
          <a:xfrm>
            <a:off x="429995" y="5164198"/>
            <a:ext cx="11517361" cy="75469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1B031-5BB2-F7CE-B7CA-A442CE97CDB1}"/>
              </a:ext>
            </a:extLst>
          </p:cNvPr>
          <p:cNvSpPr txBox="1"/>
          <p:nvPr/>
        </p:nvSpPr>
        <p:spPr>
          <a:xfrm>
            <a:off x="454714" y="5338008"/>
            <a:ext cx="11424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EMBARGOED UNTIL 5 P.M. TODAY: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op-ed with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MS Supt. Dr. Carey Wright</a:t>
            </a:r>
          </a:p>
        </p:txBody>
      </p:sp>
      <p:pic>
        <p:nvPicPr>
          <p:cNvPr id="1026" name="Picture 2" descr="Department of Education - Cabinet - Our Leadership - Office of Governor Wes  Moore">
            <a:extLst>
              <a:ext uri="{FF2B5EF4-FFF2-40B4-BE49-F238E27FC236}">
                <a16:creationId xmlns:a16="http://schemas.microsoft.com/office/drawing/2014/main" id="{074A290E-A977-918A-FBCA-C4FB9469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5" y="501701"/>
            <a:ext cx="2857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6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667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991ad7b1-764c-4acb-85be-5895efad8ae6"/>
  <p:tag name="SLIDO_EVENT_SECTION_UUID" val="2bf82068-847b-4c81-853f-511d9eb38ec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3d1b39-2b1b-4da9-b61d-6cff8ff5b133" xsi:nil="true"/>
    <lcf76f155ced4ddcb4097134ff3c332f xmlns="43ae1af6-5dbd-4ca9-bf21-b7a9b60d54f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160CB0112E945995D8D43A0332A6D" ma:contentTypeVersion="14" ma:contentTypeDescription="Create a new document." ma:contentTypeScope="" ma:versionID="cb95200d55e5c6e09f0f2d58741e7fa0">
  <xsd:schema xmlns:xsd="http://www.w3.org/2001/XMLSchema" xmlns:xs="http://www.w3.org/2001/XMLSchema" xmlns:p="http://schemas.microsoft.com/office/2006/metadata/properties" xmlns:ns2="43ae1af6-5dbd-4ca9-bf21-b7a9b60d54fd" xmlns:ns3="f13d1b39-2b1b-4da9-b61d-6cff8ff5b133" targetNamespace="http://schemas.microsoft.com/office/2006/metadata/properties" ma:root="true" ma:fieldsID="5d3df717c645e8ff9a5faeebfc5f8b0e" ns2:_="" ns3:_="">
    <xsd:import namespace="43ae1af6-5dbd-4ca9-bf21-b7a9b60d54fd"/>
    <xsd:import namespace="f13d1b39-2b1b-4da9-b61d-6cff8ff5b1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e1af6-5dbd-4ca9-bf21-b7a9b60d5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717e62a-40b9-459b-bf84-463333206b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d1b39-2b1b-4da9-b61d-6cff8ff5b13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1ddaad-cbe1-4955-8b0e-3b1be5dfa6ab}" ma:internalName="TaxCatchAll" ma:showField="CatchAllData" ma:web="f13d1b39-2b1b-4da9-b61d-6cff8ff5b1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58C2A5-6E07-42AB-9338-AF81098D3B7B}">
  <ds:schemaRefs>
    <ds:schemaRef ds:uri="http://schemas.microsoft.com/office/2006/metadata/properties"/>
    <ds:schemaRef ds:uri="http://schemas.microsoft.com/office/infopath/2007/PartnerControls"/>
    <ds:schemaRef ds:uri="f30b0e79-2a7d-444e-9b13-3cb9842f8202"/>
    <ds:schemaRef ds:uri="6649577e-3bb2-4ff8-971d-403e0bef04fd"/>
  </ds:schemaRefs>
</ds:datastoreItem>
</file>

<file path=customXml/itemProps2.xml><?xml version="1.0" encoding="utf-8"?>
<ds:datastoreItem xmlns:ds="http://schemas.openxmlformats.org/officeDocument/2006/customXml" ds:itemID="{2CB962E5-AFC5-4107-B1A8-2CF1DF867BAE}"/>
</file>

<file path=customXml/itemProps3.xml><?xml version="1.0" encoding="utf-8"?>
<ds:datastoreItem xmlns:ds="http://schemas.openxmlformats.org/officeDocument/2006/customXml" ds:itemID="{80F38D81-4C64-44BE-8502-68EC23F91E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11072</TotalTime>
  <Words>473</Words>
  <Application>Microsoft Office PowerPoint</Application>
  <PresentationFormat>Widescreen</PresentationFormat>
  <Paragraphs>49</Paragraphs>
  <Slides>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1_Office Theme</vt:lpstr>
      <vt:lpstr>Media Symposium 2023</vt:lpstr>
      <vt:lpstr>Focus on Literacy</vt:lpstr>
      <vt:lpstr>2024 GaDOE Literacy Legislative Proposals</vt:lpstr>
      <vt:lpstr>Literacy Screeners</vt:lpstr>
      <vt:lpstr>Literacy Coaching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Clay</dc:creator>
  <cp:lastModifiedBy>Meghan Frick</cp:lastModifiedBy>
  <cp:revision>102</cp:revision>
  <dcterms:created xsi:type="dcterms:W3CDTF">2019-04-12T18:00:08Z</dcterms:created>
  <dcterms:modified xsi:type="dcterms:W3CDTF">2024-01-03T20:38:35Z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0x010100A961FEB1A131AE4098AA7260C28A9535</vt:lpwstr>
  </property>
  <property fmtid="{D5CDD505-2E9C-101B-9397-08002B2CF9AE}" pid="3" name="SlidoAppVersion">
    <vt:lpwstr>1.5.3.3511</vt:lpwstr>
  </property>
</Properties>
</file>